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3.xml" ContentType="application/vnd.openxmlformats-officedocument.theme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4.xml" ContentType="application/vnd.openxmlformats-officedocument.theme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theme/theme5.xml" ContentType="application/vnd.openxmlformats-officedocument.theme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theme/theme6.xml" ContentType="application/vnd.openxmlformats-officedocument.theme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theme/theme7.xml" ContentType="application/vnd.openxmlformats-officedocument.theme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theme/theme8.xml" ContentType="application/vnd.openxmlformats-officedocument.theme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theme/theme9.xml" ContentType="application/vnd.openxmlformats-officedocument.theme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theme/theme10.xml" ContentType="application/vnd.openxmlformats-officedocument.theme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theme/theme11.xml" ContentType="application/vnd.openxmlformats-officedocument.theme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theme/theme12.xml" ContentType="application/vnd.openxmlformats-officedocument.theme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theme/theme13.xml" ContentType="application/vnd.openxmlformats-officedocument.theme+xml"/>
  <Override PartName="/ppt/theme/theme1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  <p:sldMasterId id="2147483696" r:id="rId2"/>
    <p:sldMasterId id="2147483726" r:id="rId3"/>
    <p:sldMasterId id="2147483756" r:id="rId4"/>
    <p:sldMasterId id="2147483786" r:id="rId5"/>
    <p:sldMasterId id="2147483803" r:id="rId6"/>
    <p:sldMasterId id="2147483821" r:id="rId7"/>
    <p:sldMasterId id="2147483839" r:id="rId8"/>
    <p:sldMasterId id="2147483874" r:id="rId9"/>
    <p:sldMasterId id="2147483892" r:id="rId10"/>
    <p:sldMasterId id="2147483909" r:id="rId11"/>
    <p:sldMasterId id="2147483939" r:id="rId12"/>
    <p:sldMasterId id="2147483957" r:id="rId13"/>
  </p:sldMasterIdLst>
  <p:notesMasterIdLst>
    <p:notesMasterId r:id="rId36"/>
  </p:notesMasterIdLst>
  <p:sldIdLst>
    <p:sldId id="271" r:id="rId14"/>
    <p:sldId id="257" r:id="rId15"/>
    <p:sldId id="258" r:id="rId16"/>
    <p:sldId id="259" r:id="rId17"/>
    <p:sldId id="260" r:id="rId18"/>
    <p:sldId id="261" r:id="rId19"/>
    <p:sldId id="263" r:id="rId20"/>
    <p:sldId id="264" r:id="rId21"/>
    <p:sldId id="276" r:id="rId22"/>
    <p:sldId id="277" r:id="rId23"/>
    <p:sldId id="262" r:id="rId24"/>
    <p:sldId id="265" r:id="rId25"/>
    <p:sldId id="266" r:id="rId26"/>
    <p:sldId id="272" r:id="rId27"/>
    <p:sldId id="275" r:id="rId28"/>
    <p:sldId id="267" r:id="rId29"/>
    <p:sldId id="268" r:id="rId30"/>
    <p:sldId id="273" r:id="rId31"/>
    <p:sldId id="269" r:id="rId32"/>
    <p:sldId id="274" r:id="rId33"/>
    <p:sldId id="256" r:id="rId34"/>
    <p:sldId id="270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588" autoAdjust="0"/>
    <p:restoredTop sz="94444" autoAdjust="0"/>
  </p:normalViewPr>
  <p:slideViewPr>
    <p:cSldViewPr snapToGrid="0">
      <p:cViewPr varScale="1">
        <p:scale>
          <a:sx n="75" d="100"/>
          <a:sy n="75" d="100"/>
        </p:scale>
        <p:origin x="516" y="5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93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5.xml"/><Relationship Id="rId26" Type="http://schemas.openxmlformats.org/officeDocument/2006/relationships/slide" Target="slides/slide13.xml"/><Relationship Id="rId39" Type="http://schemas.openxmlformats.org/officeDocument/2006/relationships/theme" Target="theme/theme1.xml"/><Relationship Id="rId21" Type="http://schemas.openxmlformats.org/officeDocument/2006/relationships/slide" Target="slides/slide8.xml"/><Relationship Id="rId34" Type="http://schemas.openxmlformats.org/officeDocument/2006/relationships/slide" Target="slides/slide21.xml"/><Relationship Id="rId7" Type="http://schemas.openxmlformats.org/officeDocument/2006/relationships/slideMaster" Target="slideMasters/slideMaster7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4.xml"/><Relationship Id="rId25" Type="http://schemas.openxmlformats.org/officeDocument/2006/relationships/slide" Target="slides/slide12.xml"/><Relationship Id="rId33" Type="http://schemas.openxmlformats.org/officeDocument/2006/relationships/slide" Target="slides/slide20.xml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3.xml"/><Relationship Id="rId20" Type="http://schemas.openxmlformats.org/officeDocument/2006/relationships/slide" Target="slides/slide7.xml"/><Relationship Id="rId29" Type="http://schemas.openxmlformats.org/officeDocument/2006/relationships/slide" Target="slides/slide16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11.xml"/><Relationship Id="rId32" Type="http://schemas.openxmlformats.org/officeDocument/2006/relationships/slide" Target="slides/slide19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2.xml"/><Relationship Id="rId23" Type="http://schemas.openxmlformats.org/officeDocument/2006/relationships/slide" Target="slides/slide10.xml"/><Relationship Id="rId28" Type="http://schemas.openxmlformats.org/officeDocument/2006/relationships/slide" Target="slides/slide15.xml"/><Relationship Id="rId36" Type="http://schemas.openxmlformats.org/officeDocument/2006/relationships/notesMaster" Target="notesMasters/notesMaster1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6.xml"/><Relationship Id="rId31" Type="http://schemas.openxmlformats.org/officeDocument/2006/relationships/slide" Target="slides/slide18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1.xml"/><Relationship Id="rId22" Type="http://schemas.openxmlformats.org/officeDocument/2006/relationships/slide" Target="slides/slide9.xml"/><Relationship Id="rId27" Type="http://schemas.openxmlformats.org/officeDocument/2006/relationships/slide" Target="slides/slide14.xml"/><Relationship Id="rId30" Type="http://schemas.openxmlformats.org/officeDocument/2006/relationships/slide" Target="slides/slide17.xml"/><Relationship Id="rId35" Type="http://schemas.openxmlformats.org/officeDocument/2006/relationships/slide" Target="slides/slide22.xml"/><Relationship Id="rId8" Type="http://schemas.openxmlformats.org/officeDocument/2006/relationships/slideMaster" Target="slideMasters/slideMaster8.xml"/><Relationship Id="rId3" Type="http://schemas.openxmlformats.org/officeDocument/2006/relationships/slideMaster" Target="slideMasters/slideMaster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14B3F8-EDF9-454F-BD1E-E31D32D7CED1}" type="datetimeFigureOut">
              <a:rPr lang="en-US" smtClean="0"/>
              <a:t>9/24/2022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85B49D-74F1-4C56-AB09-583C180FEB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0096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9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9.xml"/></Relationships>
</file>

<file path=ppt/slideLayouts/_rels/slideLayout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9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9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3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6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5D68C-607D-40EC-A1D8-6529AC31B72D}" type="datetimeFigureOut">
              <a:rPr lang="en-US" smtClean="0"/>
              <a:t>9/24/2022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99C44-B4BD-4186-832C-DA8A97B750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0932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5D68C-607D-40EC-A1D8-6529AC31B72D}" type="datetimeFigureOut">
              <a:rPr lang="en-US" smtClean="0"/>
              <a:t>9/24/2022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99C44-B4BD-4186-832C-DA8A97B750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35115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5D68C-607D-40EC-A1D8-6529AC31B72D}" type="datetimeFigureOut">
              <a:rPr lang="en-US" smtClean="0"/>
              <a:t>9/24/2022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99C44-B4BD-4186-832C-DA8A97B750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194229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5D68C-607D-40EC-A1D8-6529AC31B72D}" type="datetimeFigureOut">
              <a:rPr lang="en-US" smtClean="0"/>
              <a:t>9/24/2022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99C44-B4BD-4186-832C-DA8A97B750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089518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5D68C-607D-40EC-A1D8-6529AC31B72D}" type="datetimeFigureOut">
              <a:rPr lang="en-US" smtClean="0"/>
              <a:t>9/24/2022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99C44-B4BD-4186-832C-DA8A97B750B2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674121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5D68C-607D-40EC-A1D8-6529AC31B72D}" type="datetimeFigureOut">
              <a:rPr lang="en-US" smtClean="0"/>
              <a:t>9/24/2022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99C44-B4BD-4186-832C-DA8A97B750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884642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5D68C-607D-40EC-A1D8-6529AC31B72D}" type="datetimeFigureOut">
              <a:rPr lang="en-US" smtClean="0"/>
              <a:t>9/24/2022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99C44-B4BD-4186-832C-DA8A97B750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169661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5D68C-607D-40EC-A1D8-6529AC31B72D}" type="datetimeFigureOut">
              <a:rPr lang="en-US" smtClean="0"/>
              <a:t>9/24/2022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99C44-B4BD-4186-832C-DA8A97B750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752717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5D68C-607D-40EC-A1D8-6529AC31B72D}" type="datetimeFigureOut">
              <a:rPr lang="en-US" smtClean="0"/>
              <a:t>9/24/2022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99C44-B4BD-4186-832C-DA8A97B750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640645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5D68C-607D-40EC-A1D8-6529AC31B72D}" type="datetimeFigureOut">
              <a:rPr lang="en-US" smtClean="0"/>
              <a:t>9/24/2022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99C44-B4BD-4186-832C-DA8A97B750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57352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5D68C-607D-40EC-A1D8-6529AC31B72D}" type="datetimeFigureOut">
              <a:rPr lang="en-US" smtClean="0"/>
              <a:t>9/24/2022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99C44-B4BD-4186-832C-DA8A97B750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305667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5D68C-607D-40EC-A1D8-6529AC31B72D}" type="datetimeFigureOut">
              <a:rPr lang="en-US" smtClean="0"/>
              <a:t>9/24/2022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99C44-B4BD-4186-832C-DA8A97B750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8749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5D68C-607D-40EC-A1D8-6529AC31B72D}" type="datetimeFigureOut">
              <a:rPr lang="en-US" smtClean="0"/>
              <a:t>9/24/2022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99C44-B4BD-4186-832C-DA8A97B750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037704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5D68C-607D-40EC-A1D8-6529AC31B72D}" type="datetimeFigureOut">
              <a:rPr lang="en-US" smtClean="0"/>
              <a:t>9/24/2022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99C44-B4BD-4186-832C-DA8A97B750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86457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5D68C-607D-40EC-A1D8-6529AC31B72D}" type="datetimeFigureOut">
              <a:rPr lang="en-US" smtClean="0"/>
              <a:t>9/24/2022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99C44-B4BD-4186-832C-DA8A97B750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99902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5D68C-607D-40EC-A1D8-6529AC31B72D}" type="datetimeFigureOut">
              <a:rPr lang="en-US" smtClean="0"/>
              <a:t>9/24/2022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99C44-B4BD-4186-832C-DA8A97B750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422694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5D68C-607D-40EC-A1D8-6529AC31B72D}" type="datetimeFigureOut">
              <a:rPr lang="en-US" smtClean="0"/>
              <a:t>9/24/2022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99C44-B4BD-4186-832C-DA8A97B750B2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13556548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5D68C-607D-40EC-A1D8-6529AC31B72D}" type="datetimeFigureOut">
              <a:rPr lang="en-US" smtClean="0"/>
              <a:t>9/24/2022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99C44-B4BD-4186-832C-DA8A97B750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646608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5D68C-607D-40EC-A1D8-6529AC31B72D}" type="datetimeFigureOut">
              <a:rPr lang="en-US" smtClean="0"/>
              <a:t>9/24/2022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99C44-B4BD-4186-832C-DA8A97B750B2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6981079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5D68C-607D-40EC-A1D8-6529AC31B72D}" type="datetimeFigureOut">
              <a:rPr lang="en-US" smtClean="0"/>
              <a:t>9/24/2022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99C44-B4BD-4186-832C-DA8A97B750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835700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5D68C-607D-40EC-A1D8-6529AC31B72D}" type="datetimeFigureOut">
              <a:rPr lang="en-US" smtClean="0"/>
              <a:t>9/24/2022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99C44-B4BD-4186-832C-DA8A97B750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933036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5D68C-607D-40EC-A1D8-6529AC31B72D}" type="datetimeFigureOut">
              <a:rPr lang="en-US" smtClean="0"/>
              <a:t>9/24/2022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99C44-B4BD-4186-832C-DA8A97B750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913188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5D68C-607D-40EC-A1D8-6529AC31B72D}" type="datetimeFigureOut">
              <a:rPr lang="en-US" smtClean="0"/>
              <a:t>9/24/2022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99C44-B4BD-4186-832C-DA8A97B750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5723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5D68C-607D-40EC-A1D8-6529AC31B72D}" type="datetimeFigureOut">
              <a:rPr lang="en-US" smtClean="0"/>
              <a:t>9/24/2022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99C44-B4BD-4186-832C-DA8A97B750B2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61175976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5D68C-607D-40EC-A1D8-6529AC31B72D}" type="datetimeFigureOut">
              <a:rPr lang="en-US" smtClean="0"/>
              <a:t>9/24/2022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56899C44-B4BD-4186-832C-DA8A97B750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65467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5D68C-607D-40EC-A1D8-6529AC31B72D}" type="datetimeFigureOut">
              <a:rPr lang="en-US" smtClean="0"/>
              <a:t>9/24/2022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99C44-B4BD-4186-832C-DA8A97B750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051304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5D68C-607D-40EC-A1D8-6529AC31B72D}" type="datetimeFigureOut">
              <a:rPr lang="en-US" smtClean="0"/>
              <a:t>9/24/2022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99C44-B4BD-4186-832C-DA8A97B750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369330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5D68C-607D-40EC-A1D8-6529AC31B72D}" type="datetimeFigureOut">
              <a:rPr lang="en-US" smtClean="0"/>
              <a:t>9/24/2022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99C44-B4BD-4186-832C-DA8A97B750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292387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5D68C-607D-40EC-A1D8-6529AC31B72D}" type="datetimeFigureOut">
              <a:rPr lang="en-US" smtClean="0"/>
              <a:t>9/24/2022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99C44-B4BD-4186-832C-DA8A97B750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56618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5D68C-607D-40EC-A1D8-6529AC31B72D}" type="datetimeFigureOut">
              <a:rPr lang="en-US" smtClean="0"/>
              <a:t>9/24/2022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99C44-B4BD-4186-832C-DA8A97B750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78876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5D68C-607D-40EC-A1D8-6529AC31B72D}" type="datetimeFigureOut">
              <a:rPr lang="en-US" smtClean="0"/>
              <a:t>9/24/2022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99C44-B4BD-4186-832C-DA8A97B750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582308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5D68C-607D-40EC-A1D8-6529AC31B72D}" type="datetimeFigureOut">
              <a:rPr lang="en-US" smtClean="0"/>
              <a:t>9/24/2022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99C44-B4BD-4186-832C-DA8A97B750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626300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5D68C-607D-40EC-A1D8-6529AC31B72D}" type="datetimeFigureOut">
              <a:rPr lang="en-US" smtClean="0"/>
              <a:t>9/24/2022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99C44-B4BD-4186-832C-DA8A97B750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244445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5D68C-607D-40EC-A1D8-6529AC31B72D}" type="datetimeFigureOut">
              <a:rPr lang="en-US" smtClean="0"/>
              <a:t>9/24/2022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99C44-B4BD-4186-832C-DA8A97B750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7204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5D68C-607D-40EC-A1D8-6529AC31B72D}" type="datetimeFigureOut">
              <a:rPr lang="en-US" smtClean="0"/>
              <a:t>9/24/2022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99C44-B4BD-4186-832C-DA8A97B750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302974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5D68C-607D-40EC-A1D8-6529AC31B72D}" type="datetimeFigureOut">
              <a:rPr lang="en-US" smtClean="0"/>
              <a:t>9/24/2022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99C44-B4BD-4186-832C-DA8A97B750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7765770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5D68C-607D-40EC-A1D8-6529AC31B72D}" type="datetimeFigureOut">
              <a:rPr lang="en-US" smtClean="0"/>
              <a:t>9/24/2022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99C44-B4BD-4186-832C-DA8A97B750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906362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5D68C-607D-40EC-A1D8-6529AC31B72D}" type="datetimeFigureOut">
              <a:rPr lang="en-US" smtClean="0"/>
              <a:t>9/24/2022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99C44-B4BD-4186-832C-DA8A97B750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274630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5D68C-607D-40EC-A1D8-6529AC31B72D}" type="datetimeFigureOut">
              <a:rPr lang="en-US" smtClean="0"/>
              <a:t>9/24/2022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99C44-B4BD-4186-832C-DA8A97B750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31567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5D68C-607D-40EC-A1D8-6529AC31B72D}" type="datetimeFigureOut">
              <a:rPr lang="en-US" smtClean="0"/>
              <a:t>9/24/2022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99C44-B4BD-4186-832C-DA8A97B750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312281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5D68C-607D-40EC-A1D8-6529AC31B72D}" type="datetimeFigureOut">
              <a:rPr lang="en-US" smtClean="0"/>
              <a:t>9/24/2022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99C44-B4BD-4186-832C-DA8A97B750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631903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5D68C-607D-40EC-A1D8-6529AC31B72D}" type="datetimeFigureOut">
              <a:rPr lang="en-US" smtClean="0"/>
              <a:t>9/24/2022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99C44-B4BD-4186-832C-DA8A97B750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581748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5D68C-607D-40EC-A1D8-6529AC31B72D}" type="datetimeFigureOut">
              <a:rPr lang="en-US" smtClean="0"/>
              <a:t>9/24/2022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99C44-B4BD-4186-832C-DA8A97B750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497170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5D68C-607D-40EC-A1D8-6529AC31B72D}" type="datetimeFigureOut">
              <a:rPr lang="en-US" smtClean="0"/>
              <a:t>9/24/2022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99C44-B4BD-4186-832C-DA8A97B750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112221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5D68C-607D-40EC-A1D8-6529AC31B72D}" type="datetimeFigureOut">
              <a:rPr lang="en-US" smtClean="0"/>
              <a:t>9/24/2022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99C44-B4BD-4186-832C-DA8A97B750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2037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5D68C-607D-40EC-A1D8-6529AC31B72D}" type="datetimeFigureOut">
              <a:rPr lang="en-US" smtClean="0"/>
              <a:t>9/24/2022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99C44-B4BD-4186-832C-DA8A97B750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998785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5D68C-607D-40EC-A1D8-6529AC31B72D}" type="datetimeFigureOut">
              <a:rPr lang="en-US" smtClean="0"/>
              <a:t>9/24/2022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99C44-B4BD-4186-832C-DA8A97B750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059668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5D68C-607D-40EC-A1D8-6529AC31B72D}" type="datetimeFigureOut">
              <a:rPr lang="en-US" smtClean="0"/>
              <a:t>9/24/2022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99C44-B4BD-4186-832C-DA8A97B750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732054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5D68C-607D-40EC-A1D8-6529AC31B72D}" type="datetimeFigureOut">
              <a:rPr lang="en-US" smtClean="0"/>
              <a:t>9/24/2022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99C44-B4BD-4186-832C-DA8A97B750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197303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5D68C-607D-40EC-A1D8-6529AC31B72D}" type="datetimeFigureOut">
              <a:rPr lang="en-US" smtClean="0"/>
              <a:t>9/24/2022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99C44-B4BD-4186-832C-DA8A97B750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338016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5D68C-607D-40EC-A1D8-6529AC31B72D}" type="datetimeFigureOut">
              <a:rPr lang="en-US" smtClean="0"/>
              <a:t>9/24/2022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99C44-B4BD-4186-832C-DA8A97B750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72647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5D68C-607D-40EC-A1D8-6529AC31B72D}" type="datetimeFigureOut">
              <a:rPr lang="en-US" smtClean="0"/>
              <a:t>9/24/2022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99C44-B4BD-4186-832C-DA8A97B750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396018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5D68C-607D-40EC-A1D8-6529AC31B72D}" type="datetimeFigureOut">
              <a:rPr lang="en-US" smtClean="0"/>
              <a:t>9/24/2022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99C44-B4BD-4186-832C-DA8A97B750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712979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5D68C-607D-40EC-A1D8-6529AC31B72D}" type="datetimeFigureOut">
              <a:rPr lang="en-US" smtClean="0"/>
              <a:t>9/24/2022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99C44-B4BD-4186-832C-DA8A97B750B2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280093640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5D68C-607D-40EC-A1D8-6529AC31B72D}" type="datetimeFigureOut">
              <a:rPr lang="en-US" smtClean="0"/>
              <a:t>9/24/2022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99C44-B4BD-4186-832C-DA8A97B750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825549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5D68C-607D-40EC-A1D8-6529AC31B72D}" type="datetimeFigureOut">
              <a:rPr lang="en-US" smtClean="0"/>
              <a:t>9/24/2022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99C44-B4BD-4186-832C-DA8A97B750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885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5D68C-607D-40EC-A1D8-6529AC31B72D}" type="datetimeFigureOut">
              <a:rPr lang="en-US" smtClean="0"/>
              <a:t>9/24/2022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99C44-B4BD-4186-832C-DA8A97B750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087651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5D68C-607D-40EC-A1D8-6529AC31B72D}" type="datetimeFigureOut">
              <a:rPr lang="en-US" smtClean="0"/>
              <a:t>9/24/2022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99C44-B4BD-4186-832C-DA8A97B750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631726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5D68C-607D-40EC-A1D8-6529AC31B72D}" type="datetimeFigureOut">
              <a:rPr lang="en-US" smtClean="0"/>
              <a:t>9/24/2022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99C44-B4BD-4186-832C-DA8A97B750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736207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5D68C-607D-40EC-A1D8-6529AC31B72D}" type="datetimeFigureOut">
              <a:rPr lang="en-US" smtClean="0"/>
              <a:t>9/24/2022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99C44-B4BD-4186-832C-DA8A97B750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299169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5D68C-607D-40EC-A1D8-6529AC31B72D}" type="datetimeFigureOut">
              <a:rPr lang="en-US" smtClean="0"/>
              <a:t>9/24/2022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56899C44-B4BD-4186-832C-DA8A97B750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809144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5D68C-607D-40EC-A1D8-6529AC31B72D}" type="datetimeFigureOut">
              <a:rPr lang="en-US" smtClean="0"/>
              <a:t>9/24/2022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99C44-B4BD-4186-832C-DA8A97B750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382203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5D68C-607D-40EC-A1D8-6529AC31B72D}" type="datetimeFigureOut">
              <a:rPr lang="en-US" smtClean="0"/>
              <a:t>9/24/2022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56899C44-B4BD-4186-832C-DA8A97B750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887456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5D68C-607D-40EC-A1D8-6529AC31B72D}" type="datetimeFigureOut">
              <a:rPr lang="en-US" smtClean="0"/>
              <a:t>9/24/2022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56899C44-B4BD-4186-832C-DA8A97B750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062720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5D68C-607D-40EC-A1D8-6529AC31B72D}" type="datetimeFigureOut">
              <a:rPr lang="en-US" smtClean="0"/>
              <a:t>9/24/2022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56899C44-B4BD-4186-832C-DA8A97B750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163118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5D68C-607D-40EC-A1D8-6529AC31B72D}" type="datetimeFigureOut">
              <a:rPr lang="en-US" smtClean="0"/>
              <a:t>9/24/2022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99C44-B4BD-4186-832C-DA8A97B750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264482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5D68C-607D-40EC-A1D8-6529AC31B72D}" type="datetimeFigureOut">
              <a:rPr lang="en-US" smtClean="0"/>
              <a:t>9/24/2022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99C44-B4BD-4186-832C-DA8A97B750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1814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5D68C-607D-40EC-A1D8-6529AC31B72D}" type="datetimeFigureOut">
              <a:rPr lang="en-US" smtClean="0"/>
              <a:t>9/24/2022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99C44-B4BD-4186-832C-DA8A97B750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480905"/>
      </p:ext>
    </p:extLst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5D68C-607D-40EC-A1D8-6529AC31B72D}" type="datetimeFigureOut">
              <a:rPr lang="en-US" smtClean="0"/>
              <a:t>9/24/2022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99C44-B4BD-4186-832C-DA8A97B750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926636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5D68C-607D-40EC-A1D8-6529AC31B72D}" type="datetimeFigureOut">
              <a:rPr lang="en-US" smtClean="0"/>
              <a:t>9/24/2022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56899C44-B4BD-4186-832C-DA8A97B750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796208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5D68C-607D-40EC-A1D8-6529AC31B72D}" type="datetimeFigureOut">
              <a:rPr lang="en-US" smtClean="0"/>
              <a:t>9/24/2022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56899C44-B4BD-4186-832C-DA8A97B750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342541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5D68C-607D-40EC-A1D8-6529AC31B72D}" type="datetimeFigureOut">
              <a:rPr lang="en-US" smtClean="0"/>
              <a:t>9/24/2022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56899C44-B4BD-4186-832C-DA8A97B750B2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661268491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5D68C-607D-40EC-A1D8-6529AC31B72D}" type="datetimeFigureOut">
              <a:rPr lang="en-US" smtClean="0"/>
              <a:t>9/24/2022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56899C44-B4BD-4186-832C-DA8A97B750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626458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5D68C-607D-40EC-A1D8-6529AC31B72D}" type="datetimeFigureOut">
              <a:rPr lang="en-US" smtClean="0"/>
              <a:t>9/24/2022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56899C44-B4BD-4186-832C-DA8A97B750B2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84541490"/>
      </p:ext>
    </p:extLst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5D68C-607D-40EC-A1D8-6529AC31B72D}" type="datetimeFigureOut">
              <a:rPr lang="en-US" smtClean="0"/>
              <a:t>9/24/2022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56899C44-B4BD-4186-832C-DA8A97B750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733019"/>
      </p:ext>
    </p:extLst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5D68C-607D-40EC-A1D8-6529AC31B72D}" type="datetimeFigureOut">
              <a:rPr lang="en-US" smtClean="0"/>
              <a:t>9/24/2022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99C44-B4BD-4186-832C-DA8A97B750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175842"/>
      </p:ext>
    </p:extLst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5D68C-607D-40EC-A1D8-6529AC31B72D}" type="datetimeFigureOut">
              <a:rPr lang="en-US" smtClean="0"/>
              <a:t>9/24/2022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99C44-B4BD-4186-832C-DA8A97B750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64645"/>
      </p:ext>
    </p:extLst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5D68C-607D-40EC-A1D8-6529AC31B72D}" type="datetimeFigureOut">
              <a:rPr lang="en-US" smtClean="0"/>
              <a:t>9/24/2022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99C44-B4BD-4186-832C-DA8A97B750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89032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5D68C-607D-40EC-A1D8-6529AC31B72D}" type="datetimeFigureOut">
              <a:rPr lang="en-US" smtClean="0"/>
              <a:t>9/24/2022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99C44-B4BD-4186-832C-DA8A97B750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870422"/>
      </p:ext>
    </p:extLst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5D68C-607D-40EC-A1D8-6529AC31B72D}" type="datetimeFigureOut">
              <a:rPr lang="en-US" smtClean="0"/>
              <a:t>9/24/2022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99C44-B4BD-4186-832C-DA8A97B750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542941"/>
      </p:ext>
    </p:extLst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5D68C-607D-40EC-A1D8-6529AC31B72D}" type="datetimeFigureOut">
              <a:rPr lang="en-US" smtClean="0"/>
              <a:t>9/24/2022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99C44-B4BD-4186-832C-DA8A97B750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2100325"/>
      </p:ext>
    </p:extLst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5D68C-607D-40EC-A1D8-6529AC31B72D}" type="datetimeFigureOut">
              <a:rPr lang="en-US" smtClean="0"/>
              <a:t>9/24/2022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99C44-B4BD-4186-832C-DA8A97B750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893788"/>
      </p:ext>
    </p:extLst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5D68C-607D-40EC-A1D8-6529AC31B72D}" type="datetimeFigureOut">
              <a:rPr lang="en-US" smtClean="0"/>
              <a:t>9/24/2022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99C44-B4BD-4186-832C-DA8A97B750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0361650"/>
      </p:ext>
    </p:extLst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5D68C-607D-40EC-A1D8-6529AC31B72D}" type="datetimeFigureOut">
              <a:rPr lang="en-US" smtClean="0"/>
              <a:t>9/24/2022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99C44-B4BD-4186-832C-DA8A97B750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920538"/>
      </p:ext>
    </p:extLst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5D68C-607D-40EC-A1D8-6529AC31B72D}" type="datetimeFigureOut">
              <a:rPr lang="en-US" smtClean="0"/>
              <a:t>9/24/2022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99C44-B4BD-4186-832C-DA8A97B750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104878"/>
      </p:ext>
    </p:extLst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5D68C-607D-40EC-A1D8-6529AC31B72D}" type="datetimeFigureOut">
              <a:rPr lang="en-US" smtClean="0"/>
              <a:t>9/24/2022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99C44-B4BD-4186-832C-DA8A97B750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453475"/>
      </p:ext>
    </p:extLst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5D68C-607D-40EC-A1D8-6529AC31B72D}" type="datetimeFigureOut">
              <a:rPr lang="en-US" smtClean="0"/>
              <a:t>9/24/2022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99C44-B4BD-4186-832C-DA8A97B750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755804"/>
      </p:ext>
    </p:extLst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5D68C-607D-40EC-A1D8-6529AC31B72D}" type="datetimeFigureOut">
              <a:rPr lang="en-US" smtClean="0"/>
              <a:t>9/24/2022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99C44-B4BD-4186-832C-DA8A97B750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215628"/>
      </p:ext>
    </p:extLst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5D68C-607D-40EC-A1D8-6529AC31B72D}" type="datetimeFigureOut">
              <a:rPr lang="en-US" smtClean="0"/>
              <a:t>9/24/2022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99C44-B4BD-4186-832C-DA8A97B750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44031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5D68C-607D-40EC-A1D8-6529AC31B72D}" type="datetimeFigureOut">
              <a:rPr lang="en-US" smtClean="0"/>
              <a:t>9/24/2022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99C44-B4BD-4186-832C-DA8A97B750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509258"/>
      </p:ext>
    </p:extLst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5D68C-607D-40EC-A1D8-6529AC31B72D}" type="datetimeFigureOut">
              <a:rPr lang="en-US" smtClean="0"/>
              <a:t>9/24/2022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99C44-B4BD-4186-832C-DA8A97B750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271678"/>
      </p:ext>
    </p:extLst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5D68C-607D-40EC-A1D8-6529AC31B72D}" type="datetimeFigureOut">
              <a:rPr lang="en-US" smtClean="0"/>
              <a:t>9/24/2022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99C44-B4BD-4186-832C-DA8A97B750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579117"/>
      </p:ext>
    </p:extLst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5D68C-607D-40EC-A1D8-6529AC31B72D}" type="datetimeFigureOut">
              <a:rPr lang="en-US" smtClean="0"/>
              <a:t>9/24/2022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99C44-B4BD-4186-832C-DA8A97B750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493661"/>
      </p:ext>
    </p:extLst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5D68C-607D-40EC-A1D8-6529AC31B72D}" type="datetimeFigureOut">
              <a:rPr lang="en-US" smtClean="0"/>
              <a:t>9/24/2022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99C44-B4BD-4186-832C-DA8A97B750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595214"/>
      </p:ext>
    </p:extLst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5D68C-607D-40EC-A1D8-6529AC31B72D}" type="datetimeFigureOut">
              <a:rPr lang="en-US" smtClean="0"/>
              <a:t>9/24/2022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99C44-B4BD-4186-832C-DA8A97B750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736229"/>
      </p:ext>
    </p:extLst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5D68C-607D-40EC-A1D8-6529AC31B72D}" type="datetimeFigureOut">
              <a:rPr lang="en-US" smtClean="0"/>
              <a:t>9/24/2022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99C44-B4BD-4186-832C-DA8A97B750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977137"/>
      </p:ext>
    </p:extLst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5D68C-607D-40EC-A1D8-6529AC31B72D}" type="datetimeFigureOut">
              <a:rPr lang="en-US" smtClean="0"/>
              <a:t>9/24/2022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99C44-B4BD-4186-832C-DA8A97B750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294237"/>
      </p:ext>
    </p:extLst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5D68C-607D-40EC-A1D8-6529AC31B72D}" type="datetimeFigureOut">
              <a:rPr lang="en-US" smtClean="0"/>
              <a:t>9/24/2022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99C44-B4BD-4186-832C-DA8A97B750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470031"/>
      </p:ext>
    </p:extLst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5D68C-607D-40EC-A1D8-6529AC31B72D}" type="datetimeFigureOut">
              <a:rPr lang="en-US" smtClean="0"/>
              <a:t>9/24/2022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99C44-B4BD-4186-832C-DA8A97B750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507101"/>
      </p:ext>
    </p:extLst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5D68C-607D-40EC-A1D8-6529AC31B72D}" type="datetimeFigureOut">
              <a:rPr lang="en-US" smtClean="0"/>
              <a:t>9/24/2022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99C44-B4BD-4186-832C-DA8A97B750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94336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5D68C-607D-40EC-A1D8-6529AC31B72D}" type="datetimeFigureOut">
              <a:rPr lang="en-US" smtClean="0"/>
              <a:t>9/24/2022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99C44-B4BD-4186-832C-DA8A97B750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8168832"/>
      </p:ext>
    </p:extLst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5D68C-607D-40EC-A1D8-6529AC31B72D}" type="datetimeFigureOut">
              <a:rPr lang="en-US" smtClean="0"/>
              <a:t>9/24/2022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99C44-B4BD-4186-832C-DA8A97B750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355964"/>
      </p:ext>
    </p:extLst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5D68C-607D-40EC-A1D8-6529AC31B72D}" type="datetimeFigureOut">
              <a:rPr lang="en-US" smtClean="0"/>
              <a:t>9/24/2022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99C44-B4BD-4186-832C-DA8A97B750B2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19701774"/>
      </p:ext>
    </p:extLst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5D68C-607D-40EC-A1D8-6529AC31B72D}" type="datetimeFigureOut">
              <a:rPr lang="en-US" smtClean="0"/>
              <a:t>9/24/2022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99C44-B4BD-4186-832C-DA8A97B750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911662"/>
      </p:ext>
    </p:extLst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5D68C-607D-40EC-A1D8-6529AC31B72D}" type="datetimeFigureOut">
              <a:rPr lang="en-US" smtClean="0"/>
              <a:t>9/24/2022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99C44-B4BD-4186-832C-DA8A97B750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258905"/>
      </p:ext>
    </p:extLst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5D68C-607D-40EC-A1D8-6529AC31B72D}" type="datetimeFigureOut">
              <a:rPr lang="en-US" smtClean="0"/>
              <a:t>9/24/2022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99C44-B4BD-4186-832C-DA8A97B750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455150"/>
      </p:ext>
    </p:extLst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5D68C-607D-40EC-A1D8-6529AC31B72D}" type="datetimeFigureOut">
              <a:rPr lang="en-US" smtClean="0"/>
              <a:t>9/24/2022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99C44-B4BD-4186-832C-DA8A97B750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815594"/>
      </p:ext>
    </p:extLst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5D68C-607D-40EC-A1D8-6529AC31B72D}" type="datetimeFigureOut">
              <a:rPr lang="en-US" smtClean="0"/>
              <a:t>9/24/2022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99C44-B4BD-4186-832C-DA8A97B750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882364"/>
      </p:ext>
    </p:extLst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9B35D68C-607D-40EC-A1D8-6529AC31B72D}" type="datetimeFigureOut">
              <a:rPr lang="en-US" smtClean="0"/>
              <a:t>9/24/2022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56899C44-B4BD-4186-832C-DA8A97B750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506095"/>
      </p:ext>
    </p:extLst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5D68C-607D-40EC-A1D8-6529AC31B72D}" type="datetimeFigureOut">
              <a:rPr lang="en-US" smtClean="0"/>
              <a:t>9/24/2022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99C44-B4BD-4186-832C-DA8A97B750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001002"/>
      </p:ext>
    </p:extLst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5D68C-607D-40EC-A1D8-6529AC31B72D}" type="datetimeFigureOut">
              <a:rPr lang="en-US" smtClean="0"/>
              <a:t>9/24/2022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99C44-B4BD-4186-832C-DA8A97B750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7445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5D68C-607D-40EC-A1D8-6529AC31B72D}" type="datetimeFigureOut">
              <a:rPr lang="en-US" smtClean="0"/>
              <a:t>9/24/2022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99C44-B4BD-4186-832C-DA8A97B750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46911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5D68C-607D-40EC-A1D8-6529AC31B72D}" type="datetimeFigureOut">
              <a:rPr lang="en-US" smtClean="0"/>
              <a:t>9/24/2022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99C44-B4BD-4186-832C-DA8A97B750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789092"/>
      </p:ext>
    </p:extLst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5D68C-607D-40EC-A1D8-6529AC31B72D}" type="datetimeFigureOut">
              <a:rPr lang="en-US" smtClean="0"/>
              <a:t>9/24/2022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99C44-B4BD-4186-832C-DA8A97B750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272557"/>
      </p:ext>
    </p:extLst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5D68C-607D-40EC-A1D8-6529AC31B72D}" type="datetimeFigureOut">
              <a:rPr lang="en-US" smtClean="0"/>
              <a:t>9/24/2022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99C44-B4BD-4186-832C-DA8A97B750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713704"/>
      </p:ext>
    </p:extLst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5D68C-607D-40EC-A1D8-6529AC31B72D}" type="datetimeFigureOut">
              <a:rPr lang="en-US" smtClean="0"/>
              <a:t>9/24/2022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99C44-B4BD-4186-832C-DA8A97B750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39405"/>
      </p:ext>
    </p:extLst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5D68C-607D-40EC-A1D8-6529AC31B72D}" type="datetimeFigureOut">
              <a:rPr lang="en-US" smtClean="0"/>
              <a:t>9/24/2022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99C44-B4BD-4186-832C-DA8A97B750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645459"/>
      </p:ext>
    </p:extLst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5D68C-607D-40EC-A1D8-6529AC31B72D}" type="datetimeFigureOut">
              <a:rPr lang="en-US" smtClean="0"/>
              <a:t>9/24/2022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99C44-B4BD-4186-832C-DA8A97B750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0980129"/>
      </p:ext>
    </p:extLst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5D68C-607D-40EC-A1D8-6529AC31B72D}" type="datetimeFigureOut">
              <a:rPr lang="en-US" smtClean="0"/>
              <a:t>9/24/2022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99C44-B4BD-4186-832C-DA8A97B750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692409"/>
      </p:ext>
    </p:extLst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5D68C-607D-40EC-A1D8-6529AC31B72D}" type="datetimeFigureOut">
              <a:rPr lang="en-US" smtClean="0"/>
              <a:t>9/24/2022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99C44-B4BD-4186-832C-DA8A97B750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944926"/>
      </p:ext>
    </p:extLst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5D68C-607D-40EC-A1D8-6529AC31B72D}" type="datetimeFigureOut">
              <a:rPr lang="en-US" smtClean="0"/>
              <a:t>9/24/2022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99C44-B4BD-4186-832C-DA8A97B750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279171"/>
      </p:ext>
    </p:extLst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5D68C-607D-40EC-A1D8-6529AC31B72D}" type="datetimeFigureOut">
              <a:rPr lang="en-US" smtClean="0"/>
              <a:t>9/24/2022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99C44-B4BD-4186-832C-DA8A97B750B2}" type="slidenum">
              <a:rPr lang="en-US" smtClean="0"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690087159"/>
      </p:ext>
    </p:extLst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5D68C-607D-40EC-A1D8-6529AC31B72D}" type="datetimeFigureOut">
              <a:rPr lang="en-US" smtClean="0"/>
              <a:t>9/24/2022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99C44-B4BD-4186-832C-DA8A97B750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48425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5D68C-607D-40EC-A1D8-6529AC31B72D}" type="datetimeFigureOut">
              <a:rPr lang="en-US" smtClean="0"/>
              <a:t>9/24/2022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99C44-B4BD-4186-832C-DA8A97B750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001963"/>
      </p:ext>
    </p:extLst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5D68C-607D-40EC-A1D8-6529AC31B72D}" type="datetimeFigureOut">
              <a:rPr lang="en-US" smtClean="0"/>
              <a:t>9/24/2022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99C44-B4BD-4186-832C-DA8A97B750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042954"/>
      </p:ext>
    </p:extLst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5D68C-607D-40EC-A1D8-6529AC31B72D}" type="datetimeFigureOut">
              <a:rPr lang="en-US" smtClean="0"/>
              <a:t>9/24/2022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99C44-B4BD-4186-832C-DA8A97B750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368669"/>
      </p:ext>
    </p:extLst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5D68C-607D-40EC-A1D8-6529AC31B72D}" type="datetimeFigureOut">
              <a:rPr lang="en-US" smtClean="0"/>
              <a:t>9/24/2022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99C44-B4BD-4186-832C-DA8A97B750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890488"/>
      </p:ext>
    </p:extLst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5D68C-607D-40EC-A1D8-6529AC31B72D}" type="datetimeFigureOut">
              <a:rPr lang="en-US" smtClean="0"/>
              <a:t>9/24/2022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99C44-B4BD-4186-832C-DA8A97B750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69770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5D68C-607D-40EC-A1D8-6529AC31B72D}" type="datetimeFigureOut">
              <a:rPr lang="en-US" smtClean="0"/>
              <a:t>9/24/2022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99C44-B4BD-4186-832C-DA8A97B750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57929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5D68C-607D-40EC-A1D8-6529AC31B72D}" type="datetimeFigureOut">
              <a:rPr lang="en-US" smtClean="0"/>
              <a:t>9/24/2022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99C44-B4BD-4186-832C-DA8A97B750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17287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5D68C-607D-40EC-A1D8-6529AC31B72D}" type="datetimeFigureOut">
              <a:rPr lang="en-US" smtClean="0"/>
              <a:t>9/24/2022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99C44-B4BD-4186-832C-DA8A97B750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26783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5D68C-607D-40EC-A1D8-6529AC31B72D}" type="datetimeFigureOut">
              <a:rPr lang="en-US" smtClean="0"/>
              <a:t>9/24/2022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99C44-B4BD-4186-832C-DA8A97B750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95492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9B35D68C-607D-40EC-A1D8-6529AC31B72D}" type="datetimeFigureOut">
              <a:rPr lang="en-US" smtClean="0"/>
              <a:t>9/24/2022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56899C44-B4BD-4186-832C-DA8A97B750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42844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5D68C-607D-40EC-A1D8-6529AC31B72D}" type="datetimeFigureOut">
              <a:rPr lang="en-US" smtClean="0"/>
              <a:t>9/24/2022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99C44-B4BD-4186-832C-DA8A97B750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46773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5D68C-607D-40EC-A1D8-6529AC31B72D}" type="datetimeFigureOut">
              <a:rPr lang="en-US" smtClean="0"/>
              <a:t>9/24/2022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99C44-B4BD-4186-832C-DA8A97B750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18834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5D68C-607D-40EC-A1D8-6529AC31B72D}" type="datetimeFigureOut">
              <a:rPr lang="en-US" smtClean="0"/>
              <a:t>9/24/2022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99C44-B4BD-4186-832C-DA8A97B750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79023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5D68C-607D-40EC-A1D8-6529AC31B72D}" type="datetimeFigureOut">
              <a:rPr lang="en-US" smtClean="0"/>
              <a:t>9/24/2022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99C44-B4BD-4186-832C-DA8A97B750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98997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5D68C-607D-40EC-A1D8-6529AC31B72D}" type="datetimeFigureOut">
              <a:rPr lang="en-US" smtClean="0"/>
              <a:t>9/24/2022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99C44-B4BD-4186-832C-DA8A97B750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07435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5D68C-607D-40EC-A1D8-6529AC31B72D}" type="datetimeFigureOut">
              <a:rPr lang="en-US" smtClean="0"/>
              <a:t>9/24/2022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99C44-B4BD-4186-832C-DA8A97B750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07871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5D68C-607D-40EC-A1D8-6529AC31B72D}" type="datetimeFigureOut">
              <a:rPr lang="en-US" smtClean="0"/>
              <a:t>9/24/2022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99C44-B4BD-4186-832C-DA8A97B750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70629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5D68C-607D-40EC-A1D8-6529AC31B72D}" type="datetimeFigureOut">
              <a:rPr lang="en-US" smtClean="0"/>
              <a:t>9/24/2022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99C44-B4BD-4186-832C-DA8A97B750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84764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5D68C-607D-40EC-A1D8-6529AC31B72D}" type="datetimeFigureOut">
              <a:rPr lang="en-US" smtClean="0"/>
              <a:t>9/24/2022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99C44-B4BD-4186-832C-DA8A97B750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29883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5D68C-607D-40EC-A1D8-6529AC31B72D}" type="datetimeFigureOut">
              <a:rPr lang="en-US" smtClean="0"/>
              <a:t>9/24/2022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56899C44-B4BD-4186-832C-DA8A97B750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88715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5D68C-607D-40EC-A1D8-6529AC31B72D}" type="datetimeFigureOut">
              <a:rPr lang="en-US" smtClean="0"/>
              <a:t>9/24/2022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99C44-B4BD-4186-832C-DA8A97B750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02518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5D68C-607D-40EC-A1D8-6529AC31B72D}" type="datetimeFigureOut">
              <a:rPr lang="en-US" smtClean="0"/>
              <a:t>9/24/2022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56899C44-B4BD-4186-832C-DA8A97B750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03278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5D68C-607D-40EC-A1D8-6529AC31B72D}" type="datetimeFigureOut">
              <a:rPr lang="en-US" smtClean="0"/>
              <a:t>9/24/2022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99C44-B4BD-4186-832C-DA8A97B750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89117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5D68C-607D-40EC-A1D8-6529AC31B72D}" type="datetimeFigureOut">
              <a:rPr lang="en-US" smtClean="0"/>
              <a:t>9/24/2022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99C44-B4BD-4186-832C-DA8A97B750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5524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5D68C-607D-40EC-A1D8-6529AC31B72D}" type="datetimeFigureOut">
              <a:rPr lang="en-US" smtClean="0"/>
              <a:t>9/24/2022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99C44-B4BD-4186-832C-DA8A97B750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18605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5D68C-607D-40EC-A1D8-6529AC31B72D}" type="datetimeFigureOut">
              <a:rPr lang="en-US" smtClean="0"/>
              <a:t>9/24/2022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99C44-B4BD-4186-832C-DA8A97B750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13563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5D68C-607D-40EC-A1D8-6529AC31B72D}" type="datetimeFigureOut">
              <a:rPr lang="en-US" smtClean="0"/>
              <a:t>9/24/2022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99C44-B4BD-4186-832C-DA8A97B750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90392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5D68C-607D-40EC-A1D8-6529AC31B72D}" type="datetimeFigureOut">
              <a:rPr lang="en-US" smtClean="0"/>
              <a:t>9/24/2022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99C44-B4BD-4186-832C-DA8A97B750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6605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5D68C-607D-40EC-A1D8-6529AC31B72D}" type="datetimeFigureOut">
              <a:rPr lang="en-US" smtClean="0"/>
              <a:t>9/24/2022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99C44-B4BD-4186-832C-DA8A97B750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69911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5D68C-607D-40EC-A1D8-6529AC31B72D}" type="datetimeFigureOut">
              <a:rPr lang="en-US" smtClean="0"/>
              <a:t>9/24/2022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56899C44-B4BD-4186-832C-DA8A97B750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8717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5D68C-607D-40EC-A1D8-6529AC31B72D}" type="datetimeFigureOut">
              <a:rPr lang="en-US" smtClean="0"/>
              <a:t>9/24/2022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56899C44-B4BD-4186-832C-DA8A97B750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84952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5D68C-607D-40EC-A1D8-6529AC31B72D}" type="datetimeFigureOut">
              <a:rPr lang="en-US" smtClean="0"/>
              <a:t>9/24/2022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56899C44-B4BD-4186-832C-DA8A97B750B2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0870898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5D68C-607D-40EC-A1D8-6529AC31B72D}" type="datetimeFigureOut">
              <a:rPr lang="en-US" smtClean="0"/>
              <a:t>9/24/2022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56899C44-B4BD-4186-832C-DA8A97B750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32558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5D68C-607D-40EC-A1D8-6529AC31B72D}" type="datetimeFigureOut">
              <a:rPr lang="en-US" smtClean="0"/>
              <a:t>9/24/2022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99C44-B4BD-4186-832C-DA8A97B750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65365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5D68C-607D-40EC-A1D8-6529AC31B72D}" type="datetimeFigureOut">
              <a:rPr lang="en-US" smtClean="0"/>
              <a:t>9/24/2022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99C44-B4BD-4186-832C-DA8A97B750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340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5D68C-607D-40EC-A1D8-6529AC31B72D}" type="datetimeFigureOut">
              <a:rPr lang="en-US" smtClean="0"/>
              <a:t>9/24/2022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99C44-B4BD-4186-832C-DA8A97B750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68647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5D68C-607D-40EC-A1D8-6529AC31B72D}" type="datetimeFigureOut">
              <a:rPr lang="en-US" smtClean="0"/>
              <a:t>9/24/2022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99C44-B4BD-4186-832C-DA8A97B750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0361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9B35D68C-607D-40EC-A1D8-6529AC31B72D}" type="datetimeFigureOut">
              <a:rPr lang="en-US" smtClean="0"/>
              <a:t>9/24/2022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56899C44-B4BD-4186-832C-DA8A97B750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14527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5D68C-607D-40EC-A1D8-6529AC31B72D}" type="datetimeFigureOut">
              <a:rPr lang="en-US" smtClean="0"/>
              <a:t>9/24/2022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99C44-B4BD-4186-832C-DA8A97B750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17387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5D68C-607D-40EC-A1D8-6529AC31B72D}" type="datetimeFigureOut">
              <a:rPr lang="en-US" smtClean="0"/>
              <a:t>9/24/2022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99C44-B4BD-4186-832C-DA8A97B750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326001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5D68C-607D-40EC-A1D8-6529AC31B72D}" type="datetimeFigureOut">
              <a:rPr lang="en-US" smtClean="0"/>
              <a:t>9/24/2022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99C44-B4BD-4186-832C-DA8A97B750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868627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5D68C-607D-40EC-A1D8-6529AC31B72D}" type="datetimeFigureOut">
              <a:rPr lang="en-US" smtClean="0"/>
              <a:t>9/24/2022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99C44-B4BD-4186-832C-DA8A97B750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328364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5D68C-607D-40EC-A1D8-6529AC31B72D}" type="datetimeFigureOut">
              <a:rPr lang="en-US" smtClean="0"/>
              <a:t>9/24/2022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99C44-B4BD-4186-832C-DA8A97B750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618138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5D68C-607D-40EC-A1D8-6529AC31B72D}" type="datetimeFigureOut">
              <a:rPr lang="en-US" smtClean="0"/>
              <a:t>9/24/2022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99C44-B4BD-4186-832C-DA8A97B750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929168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5D68C-607D-40EC-A1D8-6529AC31B72D}" type="datetimeFigureOut">
              <a:rPr lang="en-US" smtClean="0"/>
              <a:t>9/24/2022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99C44-B4BD-4186-832C-DA8A97B750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699643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5D68C-607D-40EC-A1D8-6529AC31B72D}" type="datetimeFigureOut">
              <a:rPr lang="en-US" smtClean="0"/>
              <a:t>9/24/2022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99C44-B4BD-4186-832C-DA8A97B750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0028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5D68C-607D-40EC-A1D8-6529AC31B72D}" type="datetimeFigureOut">
              <a:rPr lang="en-US" smtClean="0"/>
              <a:t>9/24/2022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99C44-B4BD-4186-832C-DA8A97B750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193077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5D68C-607D-40EC-A1D8-6529AC31B72D}" type="datetimeFigureOut">
              <a:rPr lang="en-US" smtClean="0"/>
              <a:t>9/24/2022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99C44-B4BD-4186-832C-DA8A97B750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267348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5D68C-607D-40EC-A1D8-6529AC31B72D}" type="datetimeFigureOut">
              <a:rPr lang="en-US" smtClean="0"/>
              <a:t>9/24/2022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99C44-B4BD-4186-832C-DA8A97B750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903232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5D68C-607D-40EC-A1D8-6529AC31B72D}" type="datetimeFigureOut">
              <a:rPr lang="en-US" smtClean="0"/>
              <a:t>9/24/2022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99C44-B4BD-4186-832C-DA8A97B750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357829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5D68C-607D-40EC-A1D8-6529AC31B72D}" type="datetimeFigureOut">
              <a:rPr lang="en-US" smtClean="0"/>
              <a:t>9/24/2022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99C44-B4BD-4186-832C-DA8A97B750B2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04589950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5D68C-607D-40EC-A1D8-6529AC31B72D}" type="datetimeFigureOut">
              <a:rPr lang="en-US" smtClean="0"/>
              <a:t>9/24/2022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99C44-B4BD-4186-832C-DA8A97B750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517886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5D68C-607D-40EC-A1D8-6529AC31B72D}" type="datetimeFigureOut">
              <a:rPr lang="en-US" smtClean="0"/>
              <a:t>9/24/2022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99C44-B4BD-4186-832C-DA8A97B750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24461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5D68C-607D-40EC-A1D8-6529AC31B72D}" type="datetimeFigureOut">
              <a:rPr lang="en-US" smtClean="0"/>
              <a:t>9/24/2022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99C44-B4BD-4186-832C-DA8A97B750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463498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5D68C-607D-40EC-A1D8-6529AC31B72D}" type="datetimeFigureOut">
              <a:rPr lang="en-US" smtClean="0"/>
              <a:t>9/24/2022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99C44-B4BD-4186-832C-DA8A97B750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472203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5D68C-607D-40EC-A1D8-6529AC31B72D}" type="datetimeFigureOut">
              <a:rPr lang="en-US" smtClean="0"/>
              <a:t>9/24/2022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99C44-B4BD-4186-832C-DA8A97B750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501397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5D68C-607D-40EC-A1D8-6529AC31B72D}" type="datetimeFigureOut">
              <a:rPr lang="en-US" smtClean="0"/>
              <a:t>9/24/2022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99C44-B4BD-4186-832C-DA8A97B750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8258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5D68C-607D-40EC-A1D8-6529AC31B72D}" type="datetimeFigureOut">
              <a:rPr lang="en-US" smtClean="0"/>
              <a:t>9/24/2022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99C44-B4BD-4186-832C-DA8A97B750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825011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5D68C-607D-40EC-A1D8-6529AC31B72D}" type="datetimeFigureOut">
              <a:rPr lang="en-US" smtClean="0"/>
              <a:t>9/24/2022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99C44-B4BD-4186-832C-DA8A97B750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125030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5D68C-607D-40EC-A1D8-6529AC31B72D}" type="datetimeFigureOut">
              <a:rPr lang="en-US" smtClean="0"/>
              <a:t>9/24/2022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99C44-B4BD-4186-832C-DA8A97B750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3617764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5D68C-607D-40EC-A1D8-6529AC31B72D}" type="datetimeFigureOut">
              <a:rPr lang="en-US" smtClean="0"/>
              <a:t>9/24/2022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99C44-B4BD-4186-832C-DA8A97B750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921543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5D68C-607D-40EC-A1D8-6529AC31B72D}" type="datetimeFigureOut">
              <a:rPr lang="en-US" smtClean="0"/>
              <a:t>9/24/2022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99C44-B4BD-4186-832C-DA8A97B750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66350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5D68C-607D-40EC-A1D8-6529AC31B72D}" type="datetimeFigureOut">
              <a:rPr lang="en-US" smtClean="0"/>
              <a:t>9/24/2022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99C44-B4BD-4186-832C-DA8A97B750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048629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5D68C-607D-40EC-A1D8-6529AC31B72D}" type="datetimeFigureOut">
              <a:rPr lang="en-US" smtClean="0"/>
              <a:t>9/24/2022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99C44-B4BD-4186-832C-DA8A97B750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955163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5D68C-607D-40EC-A1D8-6529AC31B72D}" type="datetimeFigureOut">
              <a:rPr lang="en-US" smtClean="0"/>
              <a:t>9/24/2022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99C44-B4BD-4186-832C-DA8A97B750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095379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5D68C-607D-40EC-A1D8-6529AC31B72D}" type="datetimeFigureOut">
              <a:rPr lang="en-US" smtClean="0"/>
              <a:t>9/24/2022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99C44-B4BD-4186-832C-DA8A97B750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9562007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5D68C-607D-40EC-A1D8-6529AC31B72D}" type="datetimeFigureOut">
              <a:rPr lang="en-US" smtClean="0"/>
              <a:t>9/24/2022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99C44-B4BD-4186-832C-DA8A97B750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280757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5D68C-607D-40EC-A1D8-6529AC31B72D}" type="datetimeFigureOut">
              <a:rPr lang="en-US" smtClean="0"/>
              <a:t>9/24/2022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99C44-B4BD-4186-832C-DA8A97B750B2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707098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5D68C-607D-40EC-A1D8-6529AC31B72D}" type="datetimeFigureOut">
              <a:rPr lang="en-US" smtClean="0"/>
              <a:t>9/24/2022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99C44-B4BD-4186-832C-DA8A97B750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97992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5D68C-607D-40EC-A1D8-6529AC31B72D}" type="datetimeFigureOut">
              <a:rPr lang="en-US" smtClean="0"/>
              <a:t>9/24/2022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99C44-B4BD-4186-832C-DA8A97B750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394819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5D68C-607D-40EC-A1D8-6529AC31B72D}" type="datetimeFigureOut">
              <a:rPr lang="en-US" smtClean="0"/>
              <a:t>9/24/2022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99C44-B4BD-4186-832C-DA8A97B750B2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60230331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5D68C-607D-40EC-A1D8-6529AC31B72D}" type="datetimeFigureOut">
              <a:rPr lang="en-US" smtClean="0"/>
              <a:t>9/24/2022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99C44-B4BD-4186-832C-DA8A97B750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743007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5D68C-607D-40EC-A1D8-6529AC31B72D}" type="datetimeFigureOut">
              <a:rPr lang="en-US" smtClean="0"/>
              <a:t>9/24/2022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99C44-B4BD-4186-832C-DA8A97B750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493131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5D68C-607D-40EC-A1D8-6529AC31B72D}" type="datetimeFigureOut">
              <a:rPr lang="en-US" smtClean="0"/>
              <a:t>9/24/2022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99C44-B4BD-4186-832C-DA8A97B750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411126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5D68C-607D-40EC-A1D8-6529AC31B72D}" type="datetimeFigureOut">
              <a:rPr lang="en-US" smtClean="0"/>
              <a:t>9/24/2022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99C44-B4BD-4186-832C-DA8A97B750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187270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5D68C-607D-40EC-A1D8-6529AC31B72D}" type="datetimeFigureOut">
              <a:rPr lang="en-US" smtClean="0"/>
              <a:t>9/24/2022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99C44-B4BD-4186-832C-DA8A97B750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875918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5D68C-607D-40EC-A1D8-6529AC31B72D}" type="datetimeFigureOut">
              <a:rPr lang="en-US" smtClean="0"/>
              <a:t>9/24/2022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99C44-B4BD-4186-832C-DA8A97B750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886209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5D68C-607D-40EC-A1D8-6529AC31B72D}" type="datetimeFigureOut">
              <a:rPr lang="en-US" smtClean="0"/>
              <a:t>9/24/2022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99C44-B4BD-4186-832C-DA8A97B750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341997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5D68C-607D-40EC-A1D8-6529AC31B72D}" type="datetimeFigureOut">
              <a:rPr lang="en-US" smtClean="0"/>
              <a:t>9/24/2022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99C44-B4BD-4186-832C-DA8A97B750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6615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5D68C-607D-40EC-A1D8-6529AC31B72D}" type="datetimeFigureOut">
              <a:rPr lang="en-US" smtClean="0"/>
              <a:t>9/24/2022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99C44-B4BD-4186-832C-DA8A97B750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939403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5D68C-607D-40EC-A1D8-6529AC31B72D}" type="datetimeFigureOut">
              <a:rPr lang="en-US" smtClean="0"/>
              <a:t>9/24/2022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99C44-B4BD-4186-832C-DA8A97B750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897003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5D68C-607D-40EC-A1D8-6529AC31B72D}" type="datetimeFigureOut">
              <a:rPr lang="en-US" smtClean="0"/>
              <a:t>9/24/2022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99C44-B4BD-4186-832C-DA8A97B750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595838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5D68C-607D-40EC-A1D8-6529AC31B72D}" type="datetimeFigureOut">
              <a:rPr lang="en-US" smtClean="0"/>
              <a:t>9/24/2022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99C44-B4BD-4186-832C-DA8A97B750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002494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5D68C-607D-40EC-A1D8-6529AC31B72D}" type="datetimeFigureOut">
              <a:rPr lang="en-US" smtClean="0"/>
              <a:t>9/24/2022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99C44-B4BD-4186-832C-DA8A97B750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232663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5D68C-607D-40EC-A1D8-6529AC31B72D}" type="datetimeFigureOut">
              <a:rPr lang="en-US" smtClean="0"/>
              <a:t>9/24/2022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99C44-B4BD-4186-832C-DA8A97B750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774925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5D68C-607D-40EC-A1D8-6529AC31B72D}" type="datetimeFigureOut">
              <a:rPr lang="en-US" smtClean="0"/>
              <a:t>9/24/2022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99C44-B4BD-4186-832C-DA8A97B750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475976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5D68C-607D-40EC-A1D8-6529AC31B72D}" type="datetimeFigureOut">
              <a:rPr lang="en-US" smtClean="0"/>
              <a:t>9/24/2022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99C44-B4BD-4186-832C-DA8A97B750B2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89208926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5D68C-607D-40EC-A1D8-6529AC31B72D}" type="datetimeFigureOut">
              <a:rPr lang="en-US" smtClean="0"/>
              <a:t>9/24/2022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99C44-B4BD-4186-832C-DA8A97B750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098141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5D68C-607D-40EC-A1D8-6529AC31B72D}" type="datetimeFigureOut">
              <a:rPr lang="en-US" smtClean="0"/>
              <a:t>9/24/2022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99C44-B4BD-4186-832C-DA8A97B750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28399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5D68C-607D-40EC-A1D8-6529AC31B72D}" type="datetimeFigureOut">
              <a:rPr lang="en-US" smtClean="0"/>
              <a:t>9/24/2022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99C44-B4BD-4186-832C-DA8A97B750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6560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0.xml"/><Relationship Id="rId13" Type="http://schemas.openxmlformats.org/officeDocument/2006/relationships/slideLayout" Target="../slideLayouts/slideLayout165.xml"/><Relationship Id="rId3" Type="http://schemas.openxmlformats.org/officeDocument/2006/relationships/slideLayout" Target="../slideLayouts/slideLayout155.xml"/><Relationship Id="rId7" Type="http://schemas.openxmlformats.org/officeDocument/2006/relationships/slideLayout" Target="../slideLayouts/slideLayout159.xml"/><Relationship Id="rId12" Type="http://schemas.openxmlformats.org/officeDocument/2006/relationships/slideLayout" Target="../slideLayouts/slideLayout164.xml"/><Relationship Id="rId17" Type="http://schemas.openxmlformats.org/officeDocument/2006/relationships/theme" Target="../theme/theme10.xml"/><Relationship Id="rId2" Type="http://schemas.openxmlformats.org/officeDocument/2006/relationships/slideLayout" Target="../slideLayouts/slideLayout154.xml"/><Relationship Id="rId16" Type="http://schemas.openxmlformats.org/officeDocument/2006/relationships/slideLayout" Target="../slideLayouts/slideLayout168.xml"/><Relationship Id="rId1" Type="http://schemas.openxmlformats.org/officeDocument/2006/relationships/slideLayout" Target="../slideLayouts/slideLayout153.xml"/><Relationship Id="rId6" Type="http://schemas.openxmlformats.org/officeDocument/2006/relationships/slideLayout" Target="../slideLayouts/slideLayout158.xml"/><Relationship Id="rId11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57.xml"/><Relationship Id="rId15" Type="http://schemas.openxmlformats.org/officeDocument/2006/relationships/slideLayout" Target="../slideLayouts/slideLayout167.xml"/><Relationship Id="rId10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56.xml"/><Relationship Id="rId9" Type="http://schemas.openxmlformats.org/officeDocument/2006/relationships/slideLayout" Target="../slideLayouts/slideLayout161.xml"/><Relationship Id="rId14" Type="http://schemas.openxmlformats.org/officeDocument/2006/relationships/slideLayout" Target="../slideLayouts/slideLayout166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1.xml"/><Relationship Id="rId7" Type="http://schemas.openxmlformats.org/officeDocument/2006/relationships/slideLayout" Target="../slideLayouts/slideLayout175.xml"/><Relationship Id="rId12" Type="http://schemas.openxmlformats.org/officeDocument/2006/relationships/theme" Target="../theme/theme11.xml"/><Relationship Id="rId2" Type="http://schemas.openxmlformats.org/officeDocument/2006/relationships/slideLayout" Target="../slideLayouts/slideLayout170.xml"/><Relationship Id="rId1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4.xml"/><Relationship Id="rId11" Type="http://schemas.openxmlformats.org/officeDocument/2006/relationships/slideLayout" Target="../slideLayouts/slideLayout179.xml"/><Relationship Id="rId5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8.xml"/><Relationship Id="rId4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7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7.xml"/><Relationship Id="rId13" Type="http://schemas.openxmlformats.org/officeDocument/2006/relationships/slideLayout" Target="../slideLayouts/slideLayout192.xml"/><Relationship Id="rId18" Type="http://schemas.openxmlformats.org/officeDocument/2006/relationships/theme" Target="../theme/theme12.xml"/><Relationship Id="rId3" Type="http://schemas.openxmlformats.org/officeDocument/2006/relationships/slideLayout" Target="../slideLayouts/slideLayout182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186.xml"/><Relationship Id="rId12" Type="http://schemas.openxmlformats.org/officeDocument/2006/relationships/slideLayout" Target="../slideLayouts/slideLayout191.xml"/><Relationship Id="rId17" Type="http://schemas.openxmlformats.org/officeDocument/2006/relationships/slideLayout" Target="../slideLayouts/slideLayout196.xml"/><Relationship Id="rId2" Type="http://schemas.openxmlformats.org/officeDocument/2006/relationships/slideLayout" Target="../slideLayouts/slideLayout181.xml"/><Relationship Id="rId16" Type="http://schemas.openxmlformats.org/officeDocument/2006/relationships/slideLayout" Target="../slideLayouts/slideLayout195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80.xml"/><Relationship Id="rId6" Type="http://schemas.openxmlformats.org/officeDocument/2006/relationships/slideLayout" Target="../slideLayouts/slideLayout185.xml"/><Relationship Id="rId11" Type="http://schemas.openxmlformats.org/officeDocument/2006/relationships/slideLayout" Target="../slideLayouts/slideLayout190.xml"/><Relationship Id="rId5" Type="http://schemas.openxmlformats.org/officeDocument/2006/relationships/slideLayout" Target="../slideLayouts/slideLayout184.xml"/><Relationship Id="rId15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89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183.xml"/><Relationship Id="rId9" Type="http://schemas.openxmlformats.org/officeDocument/2006/relationships/slideLayout" Target="../slideLayouts/slideLayout188.xml"/><Relationship Id="rId14" Type="http://schemas.openxmlformats.org/officeDocument/2006/relationships/slideLayout" Target="../slideLayouts/slideLayout193.xml"/><Relationship Id="rId22" Type="http://schemas.openxmlformats.org/officeDocument/2006/relationships/image" Target="../media/image5.png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4.xml"/><Relationship Id="rId13" Type="http://schemas.openxmlformats.org/officeDocument/2006/relationships/slideLayout" Target="../slideLayouts/slideLayout209.xml"/><Relationship Id="rId18" Type="http://schemas.openxmlformats.org/officeDocument/2006/relationships/theme" Target="../theme/theme13.xml"/><Relationship Id="rId3" Type="http://schemas.openxmlformats.org/officeDocument/2006/relationships/slideLayout" Target="../slideLayouts/slideLayout199.xml"/><Relationship Id="rId7" Type="http://schemas.openxmlformats.org/officeDocument/2006/relationships/slideLayout" Target="../slideLayouts/slideLayout203.xml"/><Relationship Id="rId12" Type="http://schemas.openxmlformats.org/officeDocument/2006/relationships/slideLayout" Target="../slideLayouts/slideLayout208.xml"/><Relationship Id="rId17" Type="http://schemas.openxmlformats.org/officeDocument/2006/relationships/slideLayout" Target="../slideLayouts/slideLayout213.xml"/><Relationship Id="rId2" Type="http://schemas.openxmlformats.org/officeDocument/2006/relationships/slideLayout" Target="../slideLayouts/slideLayout198.xml"/><Relationship Id="rId16" Type="http://schemas.openxmlformats.org/officeDocument/2006/relationships/slideLayout" Target="../slideLayouts/slideLayout212.xml"/><Relationship Id="rId1" Type="http://schemas.openxmlformats.org/officeDocument/2006/relationships/slideLayout" Target="../slideLayouts/slideLayout197.xml"/><Relationship Id="rId6" Type="http://schemas.openxmlformats.org/officeDocument/2006/relationships/slideLayout" Target="../slideLayouts/slideLayout202.xml"/><Relationship Id="rId11" Type="http://schemas.openxmlformats.org/officeDocument/2006/relationships/slideLayout" Target="../slideLayouts/slideLayout207.xml"/><Relationship Id="rId5" Type="http://schemas.openxmlformats.org/officeDocument/2006/relationships/slideLayout" Target="../slideLayouts/slideLayout201.xml"/><Relationship Id="rId15" Type="http://schemas.openxmlformats.org/officeDocument/2006/relationships/slideLayout" Target="../slideLayouts/slideLayout211.xml"/><Relationship Id="rId10" Type="http://schemas.openxmlformats.org/officeDocument/2006/relationships/slideLayout" Target="../slideLayouts/slideLayout206.xml"/><Relationship Id="rId19" Type="http://schemas.openxmlformats.org/officeDocument/2006/relationships/image" Target="../media/image10.png"/><Relationship Id="rId4" Type="http://schemas.openxmlformats.org/officeDocument/2006/relationships/slideLayout" Target="../slideLayouts/slideLayout200.xml"/><Relationship Id="rId9" Type="http://schemas.openxmlformats.org/officeDocument/2006/relationships/slideLayout" Target="../slideLayouts/slideLayout205.xml"/><Relationship Id="rId14" Type="http://schemas.openxmlformats.org/officeDocument/2006/relationships/slideLayout" Target="../slideLayouts/slideLayout210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slideLayout" Target="../slideLayouts/slideLayout47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6.xml"/><Relationship Id="rId17" Type="http://schemas.openxmlformats.org/officeDocument/2006/relationships/slideLayout" Target="../slideLayouts/slideLayout51.xml"/><Relationship Id="rId2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50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44.xml"/><Relationship Id="rId19" Type="http://schemas.openxmlformats.org/officeDocument/2006/relationships/image" Target="../media/image7.png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4" Type="http://schemas.openxmlformats.org/officeDocument/2006/relationships/slideLayout" Target="../slideLayouts/slideLayout48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4.xml"/><Relationship Id="rId18" Type="http://schemas.openxmlformats.org/officeDocument/2006/relationships/theme" Target="../theme/theme4.xml"/><Relationship Id="rId3" Type="http://schemas.openxmlformats.org/officeDocument/2006/relationships/slideLayout" Target="../slideLayouts/slideLayout54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63.xml"/><Relationship Id="rId17" Type="http://schemas.openxmlformats.org/officeDocument/2006/relationships/slideLayout" Target="../slideLayouts/slideLayout68.xml"/><Relationship Id="rId2" Type="http://schemas.openxmlformats.org/officeDocument/2006/relationships/slideLayout" Target="../slideLayouts/slideLayout53.xml"/><Relationship Id="rId16" Type="http://schemas.openxmlformats.org/officeDocument/2006/relationships/slideLayout" Target="../slideLayouts/slideLayout67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62.xml"/><Relationship Id="rId5" Type="http://schemas.openxmlformats.org/officeDocument/2006/relationships/slideLayout" Target="../slideLayouts/slideLayout56.xml"/><Relationship Id="rId15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61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55.xml"/><Relationship Id="rId9" Type="http://schemas.openxmlformats.org/officeDocument/2006/relationships/slideLayout" Target="../slideLayouts/slideLayout60.xml"/><Relationship Id="rId14" Type="http://schemas.openxmlformats.org/officeDocument/2006/relationships/slideLayout" Target="../slideLayouts/slideLayout65.xml"/><Relationship Id="rId22" Type="http://schemas.openxmlformats.org/officeDocument/2006/relationships/image" Target="../media/image5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6.xml"/><Relationship Id="rId13" Type="http://schemas.openxmlformats.org/officeDocument/2006/relationships/slideLayout" Target="../slideLayouts/slideLayout81.xml"/><Relationship Id="rId3" Type="http://schemas.openxmlformats.org/officeDocument/2006/relationships/slideLayout" Target="../slideLayouts/slideLayout71.xml"/><Relationship Id="rId7" Type="http://schemas.openxmlformats.org/officeDocument/2006/relationships/slideLayout" Target="../slideLayouts/slideLayout75.xml"/><Relationship Id="rId12" Type="http://schemas.openxmlformats.org/officeDocument/2006/relationships/slideLayout" Target="../slideLayouts/slideLayout80.xml"/><Relationship Id="rId17" Type="http://schemas.openxmlformats.org/officeDocument/2006/relationships/theme" Target="../theme/theme5.xml"/><Relationship Id="rId2" Type="http://schemas.openxmlformats.org/officeDocument/2006/relationships/slideLayout" Target="../slideLayouts/slideLayout70.xml"/><Relationship Id="rId16" Type="http://schemas.openxmlformats.org/officeDocument/2006/relationships/slideLayout" Target="../slideLayouts/slideLayout84.xml"/><Relationship Id="rId1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4.xml"/><Relationship Id="rId11" Type="http://schemas.openxmlformats.org/officeDocument/2006/relationships/slideLayout" Target="../slideLayouts/slideLayout79.xml"/><Relationship Id="rId5" Type="http://schemas.openxmlformats.org/officeDocument/2006/relationships/slideLayout" Target="../slideLayouts/slideLayout73.xml"/><Relationship Id="rId15" Type="http://schemas.openxmlformats.org/officeDocument/2006/relationships/slideLayout" Target="../slideLayouts/slideLayout83.xml"/><Relationship Id="rId10" Type="http://schemas.openxmlformats.org/officeDocument/2006/relationships/slideLayout" Target="../slideLayouts/slideLayout78.xml"/><Relationship Id="rId4" Type="http://schemas.openxmlformats.org/officeDocument/2006/relationships/slideLayout" Target="../slideLayouts/slideLayout72.xml"/><Relationship Id="rId9" Type="http://schemas.openxmlformats.org/officeDocument/2006/relationships/slideLayout" Target="../slideLayouts/slideLayout77.xml"/><Relationship Id="rId14" Type="http://schemas.openxmlformats.org/officeDocument/2006/relationships/slideLayout" Target="../slideLayouts/slideLayout82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2.xml"/><Relationship Id="rId13" Type="http://schemas.openxmlformats.org/officeDocument/2006/relationships/slideLayout" Target="../slideLayouts/slideLayout97.xml"/><Relationship Id="rId18" Type="http://schemas.openxmlformats.org/officeDocument/2006/relationships/theme" Target="../theme/theme6.xml"/><Relationship Id="rId3" Type="http://schemas.openxmlformats.org/officeDocument/2006/relationships/slideLayout" Target="../slideLayouts/slideLayout87.xml"/><Relationship Id="rId7" Type="http://schemas.openxmlformats.org/officeDocument/2006/relationships/slideLayout" Target="../slideLayouts/slideLayout91.xml"/><Relationship Id="rId12" Type="http://schemas.openxmlformats.org/officeDocument/2006/relationships/slideLayout" Target="../slideLayouts/slideLayout96.xml"/><Relationship Id="rId17" Type="http://schemas.openxmlformats.org/officeDocument/2006/relationships/slideLayout" Target="../slideLayouts/slideLayout101.xml"/><Relationship Id="rId2" Type="http://schemas.openxmlformats.org/officeDocument/2006/relationships/slideLayout" Target="../slideLayouts/slideLayout86.xml"/><Relationship Id="rId16" Type="http://schemas.openxmlformats.org/officeDocument/2006/relationships/slideLayout" Target="../slideLayouts/slideLayout100.xml"/><Relationship Id="rId1" Type="http://schemas.openxmlformats.org/officeDocument/2006/relationships/slideLayout" Target="../slideLayouts/slideLayout85.xml"/><Relationship Id="rId6" Type="http://schemas.openxmlformats.org/officeDocument/2006/relationships/slideLayout" Target="../slideLayouts/slideLayout90.xml"/><Relationship Id="rId11" Type="http://schemas.openxmlformats.org/officeDocument/2006/relationships/slideLayout" Target="../slideLayouts/slideLayout95.xml"/><Relationship Id="rId5" Type="http://schemas.openxmlformats.org/officeDocument/2006/relationships/slideLayout" Target="../slideLayouts/slideLayout89.xml"/><Relationship Id="rId15" Type="http://schemas.openxmlformats.org/officeDocument/2006/relationships/slideLayout" Target="../slideLayouts/slideLayout99.xml"/><Relationship Id="rId10" Type="http://schemas.openxmlformats.org/officeDocument/2006/relationships/slideLayout" Target="../slideLayouts/slideLayout94.xml"/><Relationship Id="rId19" Type="http://schemas.openxmlformats.org/officeDocument/2006/relationships/image" Target="../media/image10.png"/><Relationship Id="rId4" Type="http://schemas.openxmlformats.org/officeDocument/2006/relationships/slideLayout" Target="../slideLayouts/slideLayout88.xml"/><Relationship Id="rId9" Type="http://schemas.openxmlformats.org/officeDocument/2006/relationships/slideLayout" Target="../slideLayouts/slideLayout93.xml"/><Relationship Id="rId14" Type="http://schemas.openxmlformats.org/officeDocument/2006/relationships/slideLayout" Target="../slideLayouts/slideLayout98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9.xml"/><Relationship Id="rId13" Type="http://schemas.openxmlformats.org/officeDocument/2006/relationships/slideLayout" Target="../slideLayouts/slideLayout114.xml"/><Relationship Id="rId18" Type="http://schemas.openxmlformats.org/officeDocument/2006/relationships/theme" Target="../theme/theme7.xml"/><Relationship Id="rId3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108.xml"/><Relationship Id="rId12" Type="http://schemas.openxmlformats.org/officeDocument/2006/relationships/slideLayout" Target="../slideLayouts/slideLayout113.xml"/><Relationship Id="rId17" Type="http://schemas.openxmlformats.org/officeDocument/2006/relationships/slideLayout" Target="../slideLayouts/slideLayout118.xml"/><Relationship Id="rId2" Type="http://schemas.openxmlformats.org/officeDocument/2006/relationships/slideLayout" Target="../slideLayouts/slideLayout103.xml"/><Relationship Id="rId16" Type="http://schemas.openxmlformats.org/officeDocument/2006/relationships/slideLayout" Target="../slideLayouts/slideLayout117.xml"/><Relationship Id="rId1" Type="http://schemas.openxmlformats.org/officeDocument/2006/relationships/slideLayout" Target="../slideLayouts/slideLayout102.xml"/><Relationship Id="rId6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2.xml"/><Relationship Id="rId5" Type="http://schemas.openxmlformats.org/officeDocument/2006/relationships/slideLayout" Target="../slideLayouts/slideLayout106.xml"/><Relationship Id="rId15" Type="http://schemas.openxmlformats.org/officeDocument/2006/relationships/slideLayout" Target="../slideLayouts/slideLayout116.xml"/><Relationship Id="rId10" Type="http://schemas.openxmlformats.org/officeDocument/2006/relationships/slideLayout" Target="../slideLayouts/slideLayout111.xml"/><Relationship Id="rId4" Type="http://schemas.openxmlformats.org/officeDocument/2006/relationships/slideLayout" Target="../slideLayouts/slideLayout105.xml"/><Relationship Id="rId9" Type="http://schemas.openxmlformats.org/officeDocument/2006/relationships/slideLayout" Target="../slideLayouts/slideLayout110.xml"/><Relationship Id="rId14" Type="http://schemas.openxmlformats.org/officeDocument/2006/relationships/slideLayout" Target="../slideLayouts/slideLayout115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6.xml"/><Relationship Id="rId13" Type="http://schemas.openxmlformats.org/officeDocument/2006/relationships/slideLayout" Target="../slideLayouts/slideLayout131.xml"/><Relationship Id="rId18" Type="http://schemas.openxmlformats.org/officeDocument/2006/relationships/theme" Target="../theme/theme8.xml"/><Relationship Id="rId3" Type="http://schemas.openxmlformats.org/officeDocument/2006/relationships/slideLayout" Target="../slideLayouts/slideLayout121.xml"/><Relationship Id="rId7" Type="http://schemas.openxmlformats.org/officeDocument/2006/relationships/slideLayout" Target="../slideLayouts/slideLayout125.xml"/><Relationship Id="rId12" Type="http://schemas.openxmlformats.org/officeDocument/2006/relationships/slideLayout" Target="../slideLayouts/slideLayout130.xml"/><Relationship Id="rId17" Type="http://schemas.openxmlformats.org/officeDocument/2006/relationships/slideLayout" Target="../slideLayouts/slideLayout135.xml"/><Relationship Id="rId2" Type="http://schemas.openxmlformats.org/officeDocument/2006/relationships/slideLayout" Target="../slideLayouts/slideLayout120.xml"/><Relationship Id="rId16" Type="http://schemas.openxmlformats.org/officeDocument/2006/relationships/slideLayout" Target="../slideLayouts/slideLayout134.xml"/><Relationship Id="rId1" Type="http://schemas.openxmlformats.org/officeDocument/2006/relationships/slideLayout" Target="../slideLayouts/slideLayout119.xml"/><Relationship Id="rId6" Type="http://schemas.openxmlformats.org/officeDocument/2006/relationships/slideLayout" Target="../slideLayouts/slideLayout124.xml"/><Relationship Id="rId11" Type="http://schemas.openxmlformats.org/officeDocument/2006/relationships/slideLayout" Target="../slideLayouts/slideLayout129.xml"/><Relationship Id="rId5" Type="http://schemas.openxmlformats.org/officeDocument/2006/relationships/slideLayout" Target="../slideLayouts/slideLayout123.xml"/><Relationship Id="rId15" Type="http://schemas.openxmlformats.org/officeDocument/2006/relationships/slideLayout" Target="../slideLayouts/slideLayout133.xml"/><Relationship Id="rId10" Type="http://schemas.openxmlformats.org/officeDocument/2006/relationships/slideLayout" Target="../slideLayouts/slideLayout128.xml"/><Relationship Id="rId4" Type="http://schemas.openxmlformats.org/officeDocument/2006/relationships/slideLayout" Target="../slideLayouts/slideLayout122.xml"/><Relationship Id="rId9" Type="http://schemas.openxmlformats.org/officeDocument/2006/relationships/slideLayout" Target="../slideLayouts/slideLayout127.xml"/><Relationship Id="rId14" Type="http://schemas.openxmlformats.org/officeDocument/2006/relationships/slideLayout" Target="../slideLayouts/slideLayout132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3.xml"/><Relationship Id="rId13" Type="http://schemas.openxmlformats.org/officeDocument/2006/relationships/slideLayout" Target="../slideLayouts/slideLayout148.xml"/><Relationship Id="rId18" Type="http://schemas.openxmlformats.org/officeDocument/2006/relationships/theme" Target="../theme/theme9.xml"/><Relationship Id="rId3" Type="http://schemas.openxmlformats.org/officeDocument/2006/relationships/slideLayout" Target="../slideLayouts/slideLayout138.xml"/><Relationship Id="rId7" Type="http://schemas.openxmlformats.org/officeDocument/2006/relationships/slideLayout" Target="../slideLayouts/slideLayout142.xml"/><Relationship Id="rId12" Type="http://schemas.openxmlformats.org/officeDocument/2006/relationships/slideLayout" Target="../slideLayouts/slideLayout147.xml"/><Relationship Id="rId17" Type="http://schemas.openxmlformats.org/officeDocument/2006/relationships/slideLayout" Target="../slideLayouts/slideLayout152.xml"/><Relationship Id="rId2" Type="http://schemas.openxmlformats.org/officeDocument/2006/relationships/slideLayout" Target="../slideLayouts/slideLayout137.xml"/><Relationship Id="rId16" Type="http://schemas.openxmlformats.org/officeDocument/2006/relationships/slideLayout" Target="../slideLayouts/slideLayout151.xml"/><Relationship Id="rId1" Type="http://schemas.openxmlformats.org/officeDocument/2006/relationships/slideLayout" Target="../slideLayouts/slideLayout136.xml"/><Relationship Id="rId6" Type="http://schemas.openxmlformats.org/officeDocument/2006/relationships/slideLayout" Target="../slideLayouts/slideLayout141.xml"/><Relationship Id="rId11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0.xml"/><Relationship Id="rId15" Type="http://schemas.openxmlformats.org/officeDocument/2006/relationships/slideLayout" Target="../slideLayouts/slideLayout150.xml"/><Relationship Id="rId10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39.xml"/><Relationship Id="rId9" Type="http://schemas.openxmlformats.org/officeDocument/2006/relationships/slideLayout" Target="../slideLayouts/slideLayout144.xml"/><Relationship Id="rId14" Type="http://schemas.openxmlformats.org/officeDocument/2006/relationships/slideLayout" Target="../slideLayouts/slideLayout1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9B35D68C-607D-40EC-A1D8-6529AC31B72D}" type="datetimeFigureOut">
              <a:rPr lang="en-US" smtClean="0"/>
              <a:t>9/24/2022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899C44-B4BD-4186-832C-DA8A97B750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5411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35D68C-607D-40EC-A1D8-6529AC31B72D}" type="datetimeFigureOut">
              <a:rPr lang="en-US" smtClean="0"/>
              <a:t>9/24/2022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56899C44-B4BD-4186-832C-DA8A97B750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1947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3" r:id="rId1"/>
    <p:sldLayoutId id="2147483894" r:id="rId2"/>
    <p:sldLayoutId id="2147483895" r:id="rId3"/>
    <p:sldLayoutId id="2147483896" r:id="rId4"/>
    <p:sldLayoutId id="2147483897" r:id="rId5"/>
    <p:sldLayoutId id="2147483898" r:id="rId6"/>
    <p:sldLayoutId id="2147483899" r:id="rId7"/>
    <p:sldLayoutId id="2147483900" r:id="rId8"/>
    <p:sldLayoutId id="2147483901" r:id="rId9"/>
    <p:sldLayoutId id="2147483902" r:id="rId10"/>
    <p:sldLayoutId id="2147483903" r:id="rId11"/>
    <p:sldLayoutId id="2147483904" r:id="rId12"/>
    <p:sldLayoutId id="2147483905" r:id="rId13"/>
    <p:sldLayoutId id="2147483906" r:id="rId14"/>
    <p:sldLayoutId id="2147483907" r:id="rId15"/>
    <p:sldLayoutId id="2147483908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35D68C-607D-40EC-A1D8-6529AC31B72D}" type="datetimeFigureOut">
              <a:rPr lang="en-US" smtClean="0"/>
              <a:t>9/24/2022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899C44-B4BD-4186-832C-DA8A97B750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3961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0" r:id="rId1"/>
    <p:sldLayoutId id="2147483911" r:id="rId2"/>
    <p:sldLayoutId id="2147483912" r:id="rId3"/>
    <p:sldLayoutId id="2147483913" r:id="rId4"/>
    <p:sldLayoutId id="2147483914" r:id="rId5"/>
    <p:sldLayoutId id="2147483915" r:id="rId6"/>
    <p:sldLayoutId id="2147483916" r:id="rId7"/>
    <p:sldLayoutId id="2147483917" r:id="rId8"/>
    <p:sldLayoutId id="2147483918" r:id="rId9"/>
    <p:sldLayoutId id="2147483919" r:id="rId10"/>
    <p:sldLayoutId id="214748392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9B35D68C-607D-40EC-A1D8-6529AC31B72D}" type="datetimeFigureOut">
              <a:rPr lang="en-US" smtClean="0"/>
              <a:t>9/24/2022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899C44-B4BD-4186-832C-DA8A97B750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92411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40" r:id="rId1"/>
    <p:sldLayoutId id="2147483941" r:id="rId2"/>
    <p:sldLayoutId id="2147483942" r:id="rId3"/>
    <p:sldLayoutId id="2147483943" r:id="rId4"/>
    <p:sldLayoutId id="2147483944" r:id="rId5"/>
    <p:sldLayoutId id="2147483945" r:id="rId6"/>
    <p:sldLayoutId id="2147483946" r:id="rId7"/>
    <p:sldLayoutId id="2147483947" r:id="rId8"/>
    <p:sldLayoutId id="2147483948" r:id="rId9"/>
    <p:sldLayoutId id="2147483949" r:id="rId10"/>
    <p:sldLayoutId id="2147483950" r:id="rId11"/>
    <p:sldLayoutId id="2147483951" r:id="rId12"/>
    <p:sldLayoutId id="2147483952" r:id="rId13"/>
    <p:sldLayoutId id="2147483953" r:id="rId14"/>
    <p:sldLayoutId id="2147483954" r:id="rId15"/>
    <p:sldLayoutId id="2147483955" r:id="rId16"/>
    <p:sldLayoutId id="2147483956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35D68C-607D-40EC-A1D8-6529AC31B72D}" type="datetimeFigureOut">
              <a:rPr lang="en-US" smtClean="0"/>
              <a:t>9/24/2022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899C44-B4BD-4186-832C-DA8A97B750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42743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58" r:id="rId1"/>
    <p:sldLayoutId id="2147483959" r:id="rId2"/>
    <p:sldLayoutId id="2147483960" r:id="rId3"/>
    <p:sldLayoutId id="2147483961" r:id="rId4"/>
    <p:sldLayoutId id="2147483962" r:id="rId5"/>
    <p:sldLayoutId id="2147483963" r:id="rId6"/>
    <p:sldLayoutId id="2147483964" r:id="rId7"/>
    <p:sldLayoutId id="2147483965" r:id="rId8"/>
    <p:sldLayoutId id="2147483966" r:id="rId9"/>
    <p:sldLayoutId id="2147483967" r:id="rId10"/>
    <p:sldLayoutId id="2147483968" r:id="rId11"/>
    <p:sldLayoutId id="2147483969" r:id="rId12"/>
    <p:sldLayoutId id="2147483970" r:id="rId13"/>
    <p:sldLayoutId id="2147483971" r:id="rId14"/>
    <p:sldLayoutId id="2147483972" r:id="rId15"/>
    <p:sldLayoutId id="2147483973" r:id="rId16"/>
    <p:sldLayoutId id="2147483974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9B35D68C-607D-40EC-A1D8-6529AC31B72D}" type="datetimeFigureOut">
              <a:rPr lang="en-US" smtClean="0"/>
              <a:t>9/24/2022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56899C44-B4BD-4186-832C-DA8A97B750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92522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35D68C-607D-40EC-A1D8-6529AC31B72D}" type="datetimeFigureOut">
              <a:rPr lang="en-US" smtClean="0"/>
              <a:t>9/24/2022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899C44-B4BD-4186-832C-DA8A97B750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15759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  <p:sldLayoutId id="2147483739" r:id="rId13"/>
    <p:sldLayoutId id="2147483740" r:id="rId14"/>
    <p:sldLayoutId id="2147483741" r:id="rId15"/>
    <p:sldLayoutId id="2147483742" r:id="rId16"/>
    <p:sldLayoutId id="2147483743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9B35D68C-607D-40EC-A1D8-6529AC31B72D}" type="datetimeFigureOut">
              <a:rPr lang="en-US" smtClean="0"/>
              <a:t>9/24/2022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899C44-B4BD-4186-832C-DA8A97B750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848362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  <p:sldLayoutId id="2147483768" r:id="rId12"/>
    <p:sldLayoutId id="2147483769" r:id="rId13"/>
    <p:sldLayoutId id="2147483770" r:id="rId14"/>
    <p:sldLayoutId id="2147483771" r:id="rId15"/>
    <p:sldLayoutId id="2147483772" r:id="rId16"/>
    <p:sldLayoutId id="2147483773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35D68C-607D-40EC-A1D8-6529AC31B72D}" type="datetimeFigureOut">
              <a:rPr lang="en-US" smtClean="0"/>
              <a:t>9/24/2022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56899C44-B4BD-4186-832C-DA8A97B750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445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7" r:id="rId1"/>
    <p:sldLayoutId id="2147483788" r:id="rId2"/>
    <p:sldLayoutId id="2147483789" r:id="rId3"/>
    <p:sldLayoutId id="2147483790" r:id="rId4"/>
    <p:sldLayoutId id="2147483791" r:id="rId5"/>
    <p:sldLayoutId id="2147483792" r:id="rId6"/>
    <p:sldLayoutId id="2147483793" r:id="rId7"/>
    <p:sldLayoutId id="2147483794" r:id="rId8"/>
    <p:sldLayoutId id="2147483795" r:id="rId9"/>
    <p:sldLayoutId id="2147483796" r:id="rId10"/>
    <p:sldLayoutId id="2147483797" r:id="rId11"/>
    <p:sldLayoutId id="2147483798" r:id="rId12"/>
    <p:sldLayoutId id="2147483799" r:id="rId13"/>
    <p:sldLayoutId id="2147483800" r:id="rId14"/>
    <p:sldLayoutId id="2147483801" r:id="rId15"/>
    <p:sldLayoutId id="2147483802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9B35D68C-607D-40EC-A1D8-6529AC31B72D}" type="datetimeFigureOut">
              <a:rPr lang="en-US" smtClean="0"/>
              <a:t>9/24/2022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56899C44-B4BD-4186-832C-DA8A97B750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1111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4" r:id="rId1"/>
    <p:sldLayoutId id="2147483805" r:id="rId2"/>
    <p:sldLayoutId id="2147483806" r:id="rId3"/>
    <p:sldLayoutId id="2147483807" r:id="rId4"/>
    <p:sldLayoutId id="2147483808" r:id="rId5"/>
    <p:sldLayoutId id="2147483809" r:id="rId6"/>
    <p:sldLayoutId id="2147483810" r:id="rId7"/>
    <p:sldLayoutId id="2147483811" r:id="rId8"/>
    <p:sldLayoutId id="2147483812" r:id="rId9"/>
    <p:sldLayoutId id="2147483813" r:id="rId10"/>
    <p:sldLayoutId id="2147483814" r:id="rId11"/>
    <p:sldLayoutId id="2147483815" r:id="rId12"/>
    <p:sldLayoutId id="2147483816" r:id="rId13"/>
    <p:sldLayoutId id="2147483817" r:id="rId14"/>
    <p:sldLayoutId id="2147483818" r:id="rId15"/>
    <p:sldLayoutId id="2147483819" r:id="rId16"/>
    <p:sldLayoutId id="2147483820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9B35D68C-607D-40EC-A1D8-6529AC31B72D}" type="datetimeFigureOut">
              <a:rPr lang="en-US" smtClean="0"/>
              <a:t>9/24/2022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56899C44-B4BD-4186-832C-DA8A97B750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61102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  <p:sldLayoutId id="2147483834" r:id="rId13"/>
    <p:sldLayoutId id="2147483835" r:id="rId14"/>
    <p:sldLayoutId id="2147483836" r:id="rId15"/>
    <p:sldLayoutId id="2147483837" r:id="rId16"/>
    <p:sldLayoutId id="2147483838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9B35D68C-607D-40EC-A1D8-6529AC31B72D}" type="datetimeFigureOut">
              <a:rPr lang="en-US" smtClean="0"/>
              <a:t>9/24/2022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56899C44-B4BD-4186-832C-DA8A97B750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178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0" r:id="rId1"/>
    <p:sldLayoutId id="2147483841" r:id="rId2"/>
    <p:sldLayoutId id="2147483842" r:id="rId3"/>
    <p:sldLayoutId id="2147483843" r:id="rId4"/>
    <p:sldLayoutId id="2147483844" r:id="rId5"/>
    <p:sldLayoutId id="2147483845" r:id="rId6"/>
    <p:sldLayoutId id="2147483846" r:id="rId7"/>
    <p:sldLayoutId id="2147483847" r:id="rId8"/>
    <p:sldLayoutId id="2147483848" r:id="rId9"/>
    <p:sldLayoutId id="2147483849" r:id="rId10"/>
    <p:sldLayoutId id="2147483850" r:id="rId11"/>
    <p:sldLayoutId id="2147483851" r:id="rId12"/>
    <p:sldLayoutId id="2147483852" r:id="rId13"/>
    <p:sldLayoutId id="2147483853" r:id="rId14"/>
    <p:sldLayoutId id="2147483854" r:id="rId15"/>
    <p:sldLayoutId id="2147483855" r:id="rId16"/>
    <p:sldLayoutId id="2147483856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9B35D68C-607D-40EC-A1D8-6529AC31B72D}" type="datetimeFigureOut">
              <a:rPr lang="en-US" smtClean="0"/>
              <a:t>9/24/2022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56899C44-B4BD-4186-832C-DA8A97B750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55022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75" r:id="rId1"/>
    <p:sldLayoutId id="2147483876" r:id="rId2"/>
    <p:sldLayoutId id="2147483877" r:id="rId3"/>
    <p:sldLayoutId id="2147483878" r:id="rId4"/>
    <p:sldLayoutId id="2147483879" r:id="rId5"/>
    <p:sldLayoutId id="2147483880" r:id="rId6"/>
    <p:sldLayoutId id="2147483881" r:id="rId7"/>
    <p:sldLayoutId id="2147483882" r:id="rId8"/>
    <p:sldLayoutId id="2147483883" r:id="rId9"/>
    <p:sldLayoutId id="2147483884" r:id="rId10"/>
    <p:sldLayoutId id="2147483885" r:id="rId11"/>
    <p:sldLayoutId id="2147483886" r:id="rId12"/>
    <p:sldLayoutId id="2147483887" r:id="rId13"/>
    <p:sldLayoutId id="2147483888" r:id="rId14"/>
    <p:sldLayoutId id="2147483889" r:id="rId15"/>
    <p:sldLayoutId id="2147483890" r:id="rId16"/>
    <p:sldLayoutId id="2147483891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7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7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6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4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7.xml"/><Relationship Id="rId4" Type="http://schemas.openxmlformats.org/officeDocument/2006/relationships/image" Target="../media/image5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85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20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3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22" t="17495" r="2103" b="13671"/>
          <a:stretch/>
        </p:blipFill>
        <p:spPr>
          <a:xfrm>
            <a:off x="-6350" y="0"/>
            <a:ext cx="122047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6233" y="775266"/>
            <a:ext cx="6439535" cy="5307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770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shingle">
          <a:fgClr>
            <a:schemeClr val="tx1">
              <a:lumMod val="75000"/>
              <a:lumOff val="25000"/>
            </a:schemeClr>
          </a:fgClr>
          <a:bgClr>
            <a:schemeClr val="tx1">
              <a:lumMod val="85000"/>
              <a:lumOff val="15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553" y="1164865"/>
            <a:ext cx="3323626" cy="2054087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 flipV="1">
            <a:off x="1951374" y="1615216"/>
            <a:ext cx="2684126" cy="937484"/>
            <a:chOff x="1976774" y="2148616"/>
            <a:chExt cx="2684126" cy="937484"/>
          </a:xfrm>
        </p:grpSpPr>
        <p:sp>
          <p:nvSpPr>
            <p:cNvPr id="6" name="Bent Arrow 5"/>
            <p:cNvSpPr/>
            <p:nvPr/>
          </p:nvSpPr>
          <p:spPr>
            <a:xfrm flipV="1">
              <a:off x="2102233" y="2560208"/>
              <a:ext cx="2558667" cy="525892"/>
            </a:xfrm>
            <a:prstGeom prst="bentArrow">
              <a:avLst>
                <a:gd name="adj1" fmla="val 25000"/>
                <a:gd name="adj2" fmla="val 27326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" name="Oval 7"/>
            <p:cNvSpPr/>
            <p:nvPr/>
          </p:nvSpPr>
          <p:spPr>
            <a:xfrm>
              <a:off x="1976774" y="2148616"/>
              <a:ext cx="411592" cy="411592"/>
            </a:xfrm>
            <a:prstGeom prst="ellipse">
              <a:avLst/>
            </a:prstGeom>
            <a:noFill/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Rounded Rectangle 9"/>
          <p:cNvSpPr/>
          <p:nvPr/>
        </p:nvSpPr>
        <p:spPr>
          <a:xfrm>
            <a:off x="4790858" y="1526316"/>
            <a:ext cx="1525667" cy="658084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float data type</a:t>
            </a:r>
            <a:endParaRPr lang="en-US" sz="2000" dirty="0"/>
          </a:p>
        </p:txBody>
      </p:sp>
      <p:grpSp>
        <p:nvGrpSpPr>
          <p:cNvPr id="15" name="Group 14"/>
          <p:cNvGrpSpPr/>
          <p:nvPr/>
        </p:nvGrpSpPr>
        <p:grpSpPr>
          <a:xfrm>
            <a:off x="1022249" y="2437519"/>
            <a:ext cx="3613251" cy="686183"/>
            <a:chOff x="1022249" y="2437519"/>
            <a:chExt cx="3613251" cy="686183"/>
          </a:xfrm>
        </p:grpSpPr>
        <p:sp>
          <p:nvSpPr>
            <p:cNvPr id="12" name="Bent Arrow 11"/>
            <p:cNvSpPr/>
            <p:nvPr/>
          </p:nvSpPr>
          <p:spPr>
            <a:xfrm flipV="1">
              <a:off x="1238633" y="2667000"/>
              <a:ext cx="3396867" cy="456702"/>
            </a:xfrm>
            <a:prstGeom prst="bentArrow">
              <a:avLst>
                <a:gd name="adj1" fmla="val 25000"/>
                <a:gd name="adj2" fmla="val 27326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4" name="Right Brace 13"/>
            <p:cNvSpPr/>
            <p:nvPr/>
          </p:nvSpPr>
          <p:spPr>
            <a:xfrm rot="5400000">
              <a:off x="1178351" y="2281417"/>
              <a:ext cx="286133" cy="598338"/>
            </a:xfrm>
            <a:prstGeom prst="rightBrac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ounded Rectangle 15"/>
          <p:cNvSpPr/>
          <p:nvPr/>
        </p:nvSpPr>
        <p:spPr>
          <a:xfrm>
            <a:off x="4851884" y="2667000"/>
            <a:ext cx="1460015" cy="629766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 smtClean="0"/>
              <a:t>int</a:t>
            </a:r>
            <a:r>
              <a:rPr lang="en-US" sz="2000" dirty="0" smtClean="0"/>
              <a:t> data type</a:t>
            </a:r>
            <a:endParaRPr lang="en-US" sz="2000" dirty="0"/>
          </a:p>
        </p:txBody>
      </p:sp>
      <p:sp>
        <p:nvSpPr>
          <p:cNvPr id="17" name="Right Arrow 16"/>
          <p:cNvSpPr/>
          <p:nvPr/>
        </p:nvSpPr>
        <p:spPr>
          <a:xfrm>
            <a:off x="6858000" y="2141108"/>
            <a:ext cx="635000" cy="525892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&quot;No&quot; Symbol 18"/>
          <p:cNvSpPr/>
          <p:nvPr/>
        </p:nvSpPr>
        <p:spPr>
          <a:xfrm>
            <a:off x="8446621" y="1442566"/>
            <a:ext cx="1854200" cy="1854200"/>
          </a:xfrm>
          <a:prstGeom prst="noSmoking">
            <a:avLst>
              <a:gd name="adj" fmla="val 10525"/>
            </a:avLst>
          </a:prstGeom>
          <a:solidFill>
            <a:srgbClr val="FF000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Invalid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553" y="4225788"/>
            <a:ext cx="3330281" cy="1935163"/>
          </a:xfrm>
          <a:prstGeom prst="rect">
            <a:avLst/>
          </a:prstGeom>
        </p:spPr>
      </p:pic>
      <p:grpSp>
        <p:nvGrpSpPr>
          <p:cNvPr id="27" name="Group 26"/>
          <p:cNvGrpSpPr/>
          <p:nvPr/>
        </p:nvGrpSpPr>
        <p:grpSpPr>
          <a:xfrm>
            <a:off x="1066940" y="5496785"/>
            <a:ext cx="4005552" cy="686183"/>
            <a:chOff x="1022249" y="2437519"/>
            <a:chExt cx="3613251" cy="686183"/>
          </a:xfrm>
        </p:grpSpPr>
        <p:sp>
          <p:nvSpPr>
            <p:cNvPr id="28" name="Bent Arrow 27"/>
            <p:cNvSpPr/>
            <p:nvPr/>
          </p:nvSpPr>
          <p:spPr>
            <a:xfrm flipV="1">
              <a:off x="1238633" y="2667000"/>
              <a:ext cx="3396867" cy="456702"/>
            </a:xfrm>
            <a:prstGeom prst="bentArrow">
              <a:avLst>
                <a:gd name="adj1" fmla="val 25000"/>
                <a:gd name="adj2" fmla="val 27326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9" name="Right Brace 28"/>
            <p:cNvSpPr/>
            <p:nvPr/>
          </p:nvSpPr>
          <p:spPr>
            <a:xfrm rot="5400000">
              <a:off x="1178351" y="2281417"/>
              <a:ext cx="286133" cy="598338"/>
            </a:xfrm>
            <a:prstGeom prst="rightBrac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2300628" y="4565110"/>
            <a:ext cx="2771864" cy="697725"/>
            <a:chOff x="2300628" y="4400010"/>
            <a:chExt cx="2771864" cy="697725"/>
          </a:xfrm>
        </p:grpSpPr>
        <p:sp>
          <p:nvSpPr>
            <p:cNvPr id="22" name="Bent Arrow 21"/>
            <p:cNvSpPr/>
            <p:nvPr/>
          </p:nvSpPr>
          <p:spPr>
            <a:xfrm>
              <a:off x="2513825" y="4400010"/>
              <a:ext cx="2558667" cy="525892"/>
            </a:xfrm>
            <a:prstGeom prst="bentArrow">
              <a:avLst>
                <a:gd name="adj1" fmla="val 25000"/>
                <a:gd name="adj2" fmla="val 27326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0" name="Right Brace 29"/>
            <p:cNvSpPr/>
            <p:nvPr/>
          </p:nvSpPr>
          <p:spPr>
            <a:xfrm rot="5400000" flipH="1" flipV="1">
              <a:off x="2456730" y="4655500"/>
              <a:ext cx="286133" cy="598338"/>
            </a:xfrm>
            <a:prstGeom prst="rightBrac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2" name="Rounded Rectangle 31"/>
          <p:cNvSpPr/>
          <p:nvPr/>
        </p:nvSpPr>
        <p:spPr>
          <a:xfrm>
            <a:off x="5285690" y="4432918"/>
            <a:ext cx="1991410" cy="658084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Type Cast as a </a:t>
            </a:r>
            <a:r>
              <a:rPr lang="en-US" sz="2000" dirty="0" err="1" smtClean="0"/>
              <a:t>int</a:t>
            </a:r>
            <a:r>
              <a:rPr lang="en-US" sz="2000" dirty="0" smtClean="0"/>
              <a:t> data type</a:t>
            </a:r>
            <a:endParaRPr lang="en-US" sz="2000" dirty="0"/>
          </a:p>
        </p:txBody>
      </p:sp>
      <p:sp>
        <p:nvSpPr>
          <p:cNvPr id="33" name="Rounded Rectangle 32"/>
          <p:cNvSpPr/>
          <p:nvPr/>
        </p:nvSpPr>
        <p:spPr>
          <a:xfrm>
            <a:off x="5339788" y="5573602"/>
            <a:ext cx="1937312" cy="629766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/>
              <a:t>int</a:t>
            </a:r>
            <a:r>
              <a:rPr lang="en-US" sz="2400" dirty="0" smtClean="0"/>
              <a:t> data type</a:t>
            </a:r>
            <a:endParaRPr lang="en-US" sz="2400" dirty="0"/>
          </a:p>
        </p:txBody>
      </p:sp>
      <p:sp>
        <p:nvSpPr>
          <p:cNvPr id="34" name="Right Arrow 33"/>
          <p:cNvSpPr/>
          <p:nvPr/>
        </p:nvSpPr>
        <p:spPr>
          <a:xfrm>
            <a:off x="7811621" y="5085810"/>
            <a:ext cx="635000" cy="525892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8981142" y="4565110"/>
            <a:ext cx="1485900" cy="148590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bg1">
                    <a:lumMod val="95000"/>
                  </a:schemeClr>
                </a:solidFill>
              </a:rPr>
              <a:t>Valid</a:t>
            </a:r>
          </a:p>
        </p:txBody>
      </p:sp>
    </p:spTree>
    <p:extLst>
      <p:ext uri="{BB962C8B-B14F-4D97-AF65-F5344CB8AC3E}">
        <p14:creationId xmlns:p14="http://schemas.microsoft.com/office/powerpoint/2010/main" val="2429823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doors dir="ver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6" grpId="0" animBg="1"/>
      <p:bldP spid="17" grpId="0" animBg="1"/>
      <p:bldP spid="19" grpId="0" animBg="1"/>
      <p:bldP spid="32" grpId="0" animBg="1"/>
      <p:bldP spid="33" grpId="0" animBg="1"/>
      <p:bldP spid="34" grpId="0" animBg="1"/>
      <p:bldP spid="3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977900"/>
            <a:ext cx="10439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/>
              <a:t>UNARY OPERATORS</a:t>
            </a:r>
            <a:endParaRPr lang="en-US" sz="36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647700" y="2563051"/>
            <a:ext cx="108093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400" dirty="0" smtClean="0"/>
              <a:t> Operators </a:t>
            </a:r>
            <a:r>
              <a:rPr lang="en-US" sz="2400" dirty="0"/>
              <a:t>that operate or work with a single operand are unary operators.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47700" y="3340100"/>
            <a:ext cx="1608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 smtClean="0"/>
              <a:t>For Example:</a:t>
            </a:r>
            <a:endParaRPr lang="en-US" b="1" u="sng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t="35996" b="25221"/>
          <a:stretch/>
        </p:blipFill>
        <p:spPr>
          <a:xfrm>
            <a:off x="4733744" y="3787406"/>
            <a:ext cx="2564047" cy="97911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l="2184"/>
          <a:stretch/>
        </p:blipFill>
        <p:spPr>
          <a:xfrm>
            <a:off x="8788814" y="3806670"/>
            <a:ext cx="1688686" cy="940585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>
            <a:off x="7979802" y="4092812"/>
            <a:ext cx="342900" cy="368300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>
            <a:off x="3944082" y="4092812"/>
            <a:ext cx="342900" cy="368300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1774969" y="4092296"/>
            <a:ext cx="1762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Increment    ++</a:t>
            </a:r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4"/>
          <a:srcRect l="5102" t="37323" b="15831"/>
          <a:stretch/>
        </p:blipFill>
        <p:spPr>
          <a:xfrm>
            <a:off x="4867742" y="5366021"/>
            <a:ext cx="2296050" cy="1003301"/>
          </a:xfrm>
          <a:prstGeom prst="rect">
            <a:avLst/>
          </a:prstGeom>
        </p:spPr>
      </p:pic>
      <p:sp>
        <p:nvSpPr>
          <p:cNvPr id="18" name="Right Arrow 17"/>
          <p:cNvSpPr/>
          <p:nvPr/>
        </p:nvSpPr>
        <p:spPr>
          <a:xfrm>
            <a:off x="7979802" y="5650459"/>
            <a:ext cx="342900" cy="368300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5"/>
          <a:srcRect l="650"/>
          <a:stretch/>
        </p:blipFill>
        <p:spPr>
          <a:xfrm>
            <a:off x="8788814" y="5299897"/>
            <a:ext cx="1880713" cy="1069425"/>
          </a:xfrm>
          <a:prstGeom prst="rect">
            <a:avLst/>
          </a:prstGeom>
        </p:spPr>
      </p:pic>
      <p:sp>
        <p:nvSpPr>
          <p:cNvPr id="20" name="Right Arrow 19"/>
          <p:cNvSpPr/>
          <p:nvPr/>
        </p:nvSpPr>
        <p:spPr>
          <a:xfrm>
            <a:off x="3944082" y="5650459"/>
            <a:ext cx="342900" cy="368300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1774969" y="5649943"/>
            <a:ext cx="1765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Decrement    --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008291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5" grpId="0"/>
      <p:bldP spid="18" grpId="0" animBg="1"/>
      <p:bldP spid="20" grpId="0" animBg="1"/>
      <p:bldP spid="2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-1" y="397279"/>
            <a:ext cx="11976099" cy="625475"/>
          </a:xfrm>
        </p:spPr>
        <p:txBody>
          <a:bodyPr>
            <a:noAutofit/>
          </a:bodyPr>
          <a:lstStyle/>
          <a:p>
            <a:pPr algn="ctr"/>
            <a:r>
              <a:rPr lang="en-US" sz="4000" b="1" dirty="0"/>
              <a:t>RELATIONAL </a:t>
            </a:r>
            <a:r>
              <a:rPr lang="en-US" sz="4000" b="1" dirty="0" smtClean="0"/>
              <a:t>&amp; LOGICAL OPERATORS</a:t>
            </a:r>
            <a:endParaRPr lang="en-US" sz="40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1206500" y="1625600"/>
            <a:ext cx="74846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800" dirty="0" smtClean="0"/>
              <a:t> There </a:t>
            </a:r>
            <a:r>
              <a:rPr lang="en-US" sz="2800" dirty="0"/>
              <a:t>are </a:t>
            </a:r>
            <a:r>
              <a:rPr lang="en-US" sz="2800" dirty="0" smtClean="0"/>
              <a:t>six </a:t>
            </a:r>
            <a:r>
              <a:rPr lang="en-US" sz="2800" dirty="0"/>
              <a:t>relational operators in C. They </a:t>
            </a:r>
            <a:r>
              <a:rPr lang="en-US" sz="2800" dirty="0" smtClean="0"/>
              <a:t>are,</a:t>
            </a:r>
            <a:endParaRPr lang="en-US" sz="2800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5339529"/>
              </p:ext>
            </p:extLst>
          </p:nvPr>
        </p:nvGraphicFramePr>
        <p:xfrm>
          <a:off x="1924048" y="2286000"/>
          <a:ext cx="8127999" cy="457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1461288581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940279397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9929809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Operator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Meaning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Type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85219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&lt;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Less than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Relational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1418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&lt;=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Greater Than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Relational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65027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&gt;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Less than or equal to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Relational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50268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&gt;=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Greater than or equal to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Relational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07378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==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Equal to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Equality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51194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!=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Not equal to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Equality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2770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&amp;&amp;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Logical and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Logical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13891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||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Logical and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Logical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02757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!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Logical and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Logical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53148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40740127"/>
      </p:ext>
    </p:extLst>
  </p:cSld>
  <p:clrMapOvr>
    <a:masterClrMapping/>
  </p:clrMapOvr>
  <p:transition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16000" y="292358"/>
            <a:ext cx="11112500" cy="1295142"/>
          </a:xfrm>
        </p:spPr>
        <p:txBody>
          <a:bodyPr>
            <a:noAutofit/>
          </a:bodyPr>
          <a:lstStyle/>
          <a:p>
            <a:r>
              <a:rPr lang="en-US" sz="4000" b="1" dirty="0" smtClean="0"/>
              <a:t>RELATIONAL &amp; LOGICAL </a:t>
            </a:r>
            <a:br>
              <a:rPr lang="en-US" sz="4000" b="1" dirty="0" smtClean="0"/>
            </a:br>
            <a:r>
              <a:rPr lang="en-US" sz="4000" b="1" dirty="0" smtClean="0"/>
              <a:t>OPERATORS USE</a:t>
            </a:r>
            <a:endParaRPr lang="en-US" sz="4000" b="1" dirty="0"/>
          </a:p>
        </p:txBody>
      </p:sp>
      <p:sp>
        <p:nvSpPr>
          <p:cNvPr id="5" name="Rectangle 4"/>
          <p:cNvSpPr/>
          <p:nvPr/>
        </p:nvSpPr>
        <p:spPr>
          <a:xfrm>
            <a:off x="1016000" y="2002135"/>
            <a:ext cx="94869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These six operators are used to form </a:t>
            </a:r>
            <a:r>
              <a:rPr lang="en-US" sz="2800" dirty="0" smtClean="0"/>
              <a:t>logical.</a:t>
            </a: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Expressions</a:t>
            </a:r>
            <a:r>
              <a:rPr lang="en-US" sz="2800" dirty="0"/>
              <a:t>, which represent conditions that </a:t>
            </a:r>
            <a:r>
              <a:rPr lang="en-US" sz="2800" dirty="0" smtClean="0"/>
              <a:t>are </a:t>
            </a:r>
          </a:p>
          <a:p>
            <a:r>
              <a:rPr lang="en-US" sz="2800" dirty="0"/>
              <a:t> </a:t>
            </a:r>
            <a:r>
              <a:rPr lang="en-US" sz="2800" dirty="0" smtClean="0"/>
              <a:t>  either </a:t>
            </a:r>
            <a:r>
              <a:rPr lang="en-US" sz="2800" dirty="0"/>
              <a:t>true or false</a:t>
            </a:r>
            <a:r>
              <a:rPr lang="en-US" sz="2800" dirty="0" smtClean="0"/>
              <a:t>.</a:t>
            </a:r>
          </a:p>
        </p:txBody>
      </p:sp>
      <p:sp>
        <p:nvSpPr>
          <p:cNvPr id="6" name="Rectangle 5"/>
          <p:cNvSpPr/>
          <p:nvPr/>
        </p:nvSpPr>
        <p:spPr>
          <a:xfrm>
            <a:off x="1016000" y="5657334"/>
            <a:ext cx="84916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The resulting expressions will be of type integer.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1574800" y="3801765"/>
            <a:ext cx="1003300" cy="5461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True</a:t>
            </a:r>
          </a:p>
        </p:txBody>
      </p:sp>
      <p:sp>
        <p:nvSpPr>
          <p:cNvPr id="9" name="Right Arrow 8"/>
          <p:cNvSpPr/>
          <p:nvPr/>
        </p:nvSpPr>
        <p:spPr>
          <a:xfrm>
            <a:off x="3879850" y="3898900"/>
            <a:ext cx="419100" cy="350282"/>
          </a:xfrm>
          <a:prstGeom prst="righ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596903" y="3339068"/>
            <a:ext cx="8356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u="sng" dirty="0" smtClean="0"/>
              <a:t>Value</a:t>
            </a:r>
            <a:endParaRPr lang="en-US" sz="2000" b="1" u="sng" dirty="0"/>
          </a:p>
        </p:txBody>
      </p:sp>
      <p:sp>
        <p:nvSpPr>
          <p:cNvPr id="11" name="TextBox 10"/>
          <p:cNvSpPr txBox="1"/>
          <p:nvPr/>
        </p:nvSpPr>
        <p:spPr>
          <a:xfrm>
            <a:off x="5829595" y="3889375"/>
            <a:ext cx="306494" cy="369332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2" name="Rounded Rectangle 11"/>
          <p:cNvSpPr/>
          <p:nvPr/>
        </p:nvSpPr>
        <p:spPr>
          <a:xfrm>
            <a:off x="1574800" y="4640223"/>
            <a:ext cx="1003300" cy="5461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False</a:t>
            </a:r>
            <a:endParaRPr lang="en-US" sz="2400" dirty="0"/>
          </a:p>
        </p:txBody>
      </p:sp>
      <p:sp>
        <p:nvSpPr>
          <p:cNvPr id="13" name="Right Arrow 12"/>
          <p:cNvSpPr/>
          <p:nvPr/>
        </p:nvSpPr>
        <p:spPr>
          <a:xfrm>
            <a:off x="3879850" y="4737358"/>
            <a:ext cx="419100" cy="350282"/>
          </a:xfrm>
          <a:prstGeom prst="righ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829595" y="4640223"/>
            <a:ext cx="306494" cy="369332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5709334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5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5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1"/>
      <p:bldP spid="8" grpId="0" animBg="1"/>
      <p:bldP spid="9" grpId="0" animBg="1"/>
      <p:bldP spid="10" grpId="0"/>
      <p:bldP spid="11" grpId="0" animBg="1"/>
      <p:bldP spid="12" grpId="0" animBg="1"/>
      <p:bldP spid="13" grpId="0" animBg="1"/>
      <p:bldP spid="1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/>
          <p:cNvSpPr txBox="1">
            <a:spLocks/>
          </p:cNvSpPr>
          <p:nvPr/>
        </p:nvSpPr>
        <p:spPr>
          <a:xfrm>
            <a:off x="1016000" y="292358"/>
            <a:ext cx="11112500" cy="129514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000" b="1" dirty="0" smtClean="0"/>
              <a:t>RELATIONAL &amp; LOGICAL </a:t>
            </a:r>
            <a:br>
              <a:rPr lang="en-US" sz="4000" b="1" dirty="0" smtClean="0"/>
            </a:br>
            <a:r>
              <a:rPr lang="en-US" sz="4000" b="1" dirty="0" smtClean="0"/>
              <a:t>OPERATORS USE</a:t>
            </a:r>
            <a:endParaRPr lang="en-US" sz="40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800" y="1989137"/>
            <a:ext cx="3405772" cy="262096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4630" y="5267700"/>
            <a:ext cx="1176517" cy="36512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6" name="Right Arrow 5"/>
          <p:cNvSpPr/>
          <p:nvPr/>
        </p:nvSpPr>
        <p:spPr>
          <a:xfrm>
            <a:off x="3289297" y="5314532"/>
            <a:ext cx="317500" cy="2714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044948" y="4992662"/>
            <a:ext cx="1676400" cy="915203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Relational &amp; Logical Operators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073648" y="2044699"/>
            <a:ext cx="1066800" cy="4826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a=5, b=5</a:t>
            </a:r>
            <a:endParaRPr lang="en-US" dirty="0"/>
          </a:p>
        </p:txBody>
      </p:sp>
      <p:sp>
        <p:nvSpPr>
          <p:cNvPr id="9" name="Right Arrow 8"/>
          <p:cNvSpPr/>
          <p:nvPr/>
        </p:nvSpPr>
        <p:spPr>
          <a:xfrm>
            <a:off x="4400548" y="2150268"/>
            <a:ext cx="317500" cy="2714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>
            <a:off x="6496049" y="2150268"/>
            <a:ext cx="317500" cy="2714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>
            <a:off x="4400548" y="3263100"/>
            <a:ext cx="317500" cy="2714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073648" y="3157533"/>
            <a:ext cx="1066800" cy="4826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a=5, b=6</a:t>
            </a:r>
            <a:endParaRPr lang="en-US" dirty="0"/>
          </a:p>
        </p:txBody>
      </p:sp>
      <p:sp>
        <p:nvSpPr>
          <p:cNvPr id="13" name="Right Arrow 12"/>
          <p:cNvSpPr/>
          <p:nvPr/>
        </p:nvSpPr>
        <p:spPr>
          <a:xfrm>
            <a:off x="6496048" y="3309931"/>
            <a:ext cx="317500" cy="2714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/>
          <a:srcRect t="24840"/>
          <a:stretch/>
        </p:blipFill>
        <p:spPr>
          <a:xfrm>
            <a:off x="7169150" y="1854400"/>
            <a:ext cx="1098553" cy="86319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69148" y="3076961"/>
            <a:ext cx="704850" cy="870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230744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/>
          <p:cNvSpPr txBox="1">
            <a:spLocks/>
          </p:cNvSpPr>
          <p:nvPr/>
        </p:nvSpPr>
        <p:spPr>
          <a:xfrm>
            <a:off x="762000" y="292358"/>
            <a:ext cx="11112500" cy="129514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000" b="1" dirty="0" smtClean="0"/>
              <a:t>RELATIONAL &amp; LOGICAL </a:t>
            </a:r>
            <a:br>
              <a:rPr lang="en-US" sz="4000" b="1" dirty="0" smtClean="0"/>
            </a:br>
            <a:r>
              <a:rPr lang="en-US" sz="4000" b="1" dirty="0" smtClean="0"/>
              <a:t>OPERATORS USE</a:t>
            </a:r>
            <a:endParaRPr lang="en-US" sz="40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7575" y="1898650"/>
            <a:ext cx="2248958" cy="2698750"/>
          </a:xfrm>
          <a:prstGeom prst="rect">
            <a:avLst/>
          </a:prstGeom>
        </p:spPr>
      </p:pic>
      <p:sp>
        <p:nvSpPr>
          <p:cNvPr id="5" name="Right Arrow 4"/>
          <p:cNvSpPr/>
          <p:nvPr/>
        </p:nvSpPr>
        <p:spPr>
          <a:xfrm>
            <a:off x="4133848" y="3112294"/>
            <a:ext cx="317500" cy="2714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7200" y="2581275"/>
            <a:ext cx="1778000" cy="1333500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917575" y="4927600"/>
            <a:ext cx="1124479" cy="533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b==c</a:t>
            </a:r>
            <a:endParaRPr lang="en-US" sz="2400" dirty="0"/>
          </a:p>
        </p:txBody>
      </p:sp>
      <p:sp>
        <p:nvSpPr>
          <p:cNvPr id="9" name="Rounded Rectangle 8"/>
          <p:cNvSpPr/>
          <p:nvPr/>
        </p:nvSpPr>
        <p:spPr>
          <a:xfrm>
            <a:off x="2873375" y="4927600"/>
            <a:ext cx="1124479" cy="533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true</a:t>
            </a:r>
            <a:endParaRPr lang="en-US" sz="2400" dirty="0"/>
          </a:p>
        </p:txBody>
      </p:sp>
      <p:sp>
        <p:nvSpPr>
          <p:cNvPr id="10" name="Right Arrow 9"/>
          <p:cNvSpPr/>
          <p:nvPr/>
        </p:nvSpPr>
        <p:spPr>
          <a:xfrm>
            <a:off x="2298964" y="5058568"/>
            <a:ext cx="317500" cy="2714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>
            <a:off x="4254765" y="5067299"/>
            <a:ext cx="317500" cy="2714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4829175" y="5016895"/>
            <a:ext cx="784795" cy="37227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1</a:t>
            </a:r>
            <a:endParaRPr lang="en-US" sz="2400" dirty="0"/>
          </a:p>
        </p:txBody>
      </p:sp>
      <p:sp>
        <p:nvSpPr>
          <p:cNvPr id="13" name="Right Arrow 12"/>
          <p:cNvSpPr/>
          <p:nvPr/>
        </p:nvSpPr>
        <p:spPr>
          <a:xfrm>
            <a:off x="5870880" y="5067299"/>
            <a:ext cx="317500" cy="2714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6445290" y="4927600"/>
            <a:ext cx="1124479" cy="533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a = 1</a:t>
            </a:r>
            <a:endParaRPr lang="en-US" sz="2400" dirty="0"/>
          </a:p>
        </p:txBody>
      </p:sp>
      <p:sp>
        <p:nvSpPr>
          <p:cNvPr id="18" name="Bent Arrow 17"/>
          <p:cNvSpPr/>
          <p:nvPr/>
        </p:nvSpPr>
        <p:spPr>
          <a:xfrm rot="10800000" flipH="1">
            <a:off x="1521549" y="5716831"/>
            <a:ext cx="520505" cy="484286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4829175" y="5828847"/>
            <a:ext cx="784795" cy="37227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0</a:t>
            </a:r>
            <a:endParaRPr lang="en-US" sz="2400" dirty="0"/>
          </a:p>
        </p:txBody>
      </p:sp>
      <p:sp>
        <p:nvSpPr>
          <p:cNvPr id="20" name="Rounded Rectangle 19"/>
          <p:cNvSpPr/>
          <p:nvPr/>
        </p:nvSpPr>
        <p:spPr>
          <a:xfrm>
            <a:off x="2873374" y="5791200"/>
            <a:ext cx="1124479" cy="533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false</a:t>
            </a:r>
            <a:endParaRPr lang="en-US" sz="2400" dirty="0"/>
          </a:p>
        </p:txBody>
      </p:sp>
      <p:sp>
        <p:nvSpPr>
          <p:cNvPr id="21" name="Right Arrow 20"/>
          <p:cNvSpPr/>
          <p:nvPr/>
        </p:nvSpPr>
        <p:spPr>
          <a:xfrm>
            <a:off x="4254765" y="5922168"/>
            <a:ext cx="317500" cy="2714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/>
          <p:cNvSpPr/>
          <p:nvPr/>
        </p:nvSpPr>
        <p:spPr>
          <a:xfrm>
            <a:off x="5870880" y="5879250"/>
            <a:ext cx="317500" cy="2714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6445290" y="5692274"/>
            <a:ext cx="1124479" cy="533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a = 0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64203759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/>
          <p:cNvSpPr>
            <a:spLocks noGrp="1"/>
          </p:cNvSpPr>
          <p:nvPr>
            <p:ph type="title"/>
          </p:nvPr>
        </p:nvSpPr>
        <p:spPr>
          <a:xfrm>
            <a:off x="1835150" y="492126"/>
            <a:ext cx="8648700" cy="1235074"/>
          </a:xfrm>
        </p:spPr>
        <p:txBody>
          <a:bodyPr>
            <a:noAutofit/>
          </a:bodyPr>
          <a:lstStyle/>
          <a:p>
            <a:pPr algn="ctr"/>
            <a:r>
              <a:rPr lang="en-US" sz="4000" b="1" dirty="0" smtClean="0"/>
              <a:t>RELATIONAL &amp; LOGICAL OPERATORS EXAMPLE</a:t>
            </a:r>
            <a:endParaRPr lang="en-US" sz="4000" b="1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7414946"/>
              </p:ext>
            </p:extLst>
          </p:nvPr>
        </p:nvGraphicFramePr>
        <p:xfrm>
          <a:off x="641350" y="2080260"/>
          <a:ext cx="11036300" cy="40157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4999">
                  <a:extLst>
                    <a:ext uri="{9D8B030D-6E8A-4147-A177-3AD203B41FA5}">
                      <a16:colId xmlns:a16="http://schemas.microsoft.com/office/drawing/2014/main" val="1338837517"/>
                    </a:ext>
                  </a:extLst>
                </a:gridCol>
                <a:gridCol w="3149600">
                  <a:extLst>
                    <a:ext uri="{9D8B030D-6E8A-4147-A177-3AD203B41FA5}">
                      <a16:colId xmlns:a16="http://schemas.microsoft.com/office/drawing/2014/main" val="2133649126"/>
                    </a:ext>
                  </a:extLst>
                </a:gridCol>
                <a:gridCol w="1498600">
                  <a:extLst>
                    <a:ext uri="{9D8B030D-6E8A-4147-A177-3AD203B41FA5}">
                      <a16:colId xmlns:a16="http://schemas.microsoft.com/office/drawing/2014/main" val="1249593998"/>
                    </a:ext>
                  </a:extLst>
                </a:gridCol>
                <a:gridCol w="4483101">
                  <a:extLst>
                    <a:ext uri="{9D8B030D-6E8A-4147-A177-3AD203B41FA5}">
                      <a16:colId xmlns:a16="http://schemas.microsoft.com/office/drawing/2014/main" val="1385832607"/>
                    </a:ext>
                  </a:extLst>
                </a:gridCol>
              </a:tblGrid>
              <a:tr h="431443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Operator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Name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Example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Description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808288"/>
                  </a:ext>
                </a:extLst>
              </a:tr>
              <a:tr h="431443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==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Equal</a:t>
                      </a:r>
                      <a:r>
                        <a:rPr lang="en-US" sz="2000" baseline="0" dirty="0" smtClean="0"/>
                        <a:t> Operator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A == B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True</a:t>
                      </a:r>
                      <a:r>
                        <a:rPr lang="en-US" sz="2000" baseline="0" dirty="0" smtClean="0"/>
                        <a:t> If A equal B else False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3195815"/>
                  </a:ext>
                </a:extLst>
              </a:tr>
              <a:tr h="76332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!=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Not</a:t>
                      </a:r>
                      <a:r>
                        <a:rPr lang="en-US" sz="2000" baseline="0" dirty="0" smtClean="0"/>
                        <a:t> Equal Operator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A != B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/>
                        <a:t>True</a:t>
                      </a:r>
                      <a:r>
                        <a:rPr lang="en-US" sz="2000" baseline="0" dirty="0" smtClean="0"/>
                        <a:t> If A does not equal B else False</a:t>
                      </a:r>
                      <a:endParaRPr lang="en-US" sz="200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3536967"/>
                  </a:ext>
                </a:extLst>
              </a:tr>
              <a:tr h="431443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&lt;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Less Than Operator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A</a:t>
                      </a:r>
                      <a:r>
                        <a:rPr lang="en-US" sz="2000" baseline="0" dirty="0" smtClean="0"/>
                        <a:t> &lt; B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/>
                        <a:t>True</a:t>
                      </a:r>
                      <a:r>
                        <a:rPr lang="en-US" sz="2000" baseline="0" dirty="0" smtClean="0"/>
                        <a:t> If A less than B else False</a:t>
                      </a:r>
                      <a:endParaRPr lang="en-US" sz="200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2131250"/>
                  </a:ext>
                </a:extLst>
              </a:tr>
              <a:tr h="431443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&gt;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Greater</a:t>
                      </a:r>
                      <a:r>
                        <a:rPr lang="en-US" sz="2000" baseline="0" dirty="0" smtClean="0"/>
                        <a:t> Than Operator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A &gt; B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/>
                        <a:t>True</a:t>
                      </a:r>
                      <a:r>
                        <a:rPr lang="en-US" sz="2000" baseline="0" dirty="0" smtClean="0"/>
                        <a:t> If A greater than B else False</a:t>
                      </a:r>
                      <a:endParaRPr lang="en-US" sz="200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9104869"/>
                  </a:ext>
                </a:extLst>
              </a:tr>
              <a:tr h="76332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&lt;=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Less Than or Equal Operator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A &lt;= B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/>
                        <a:t>True</a:t>
                      </a:r>
                      <a:r>
                        <a:rPr lang="en-US" sz="2000" baseline="0" dirty="0" smtClean="0"/>
                        <a:t> If A is less than or equal B else False</a:t>
                      </a:r>
                      <a:endParaRPr lang="en-US" sz="200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4757999"/>
                  </a:ext>
                </a:extLst>
              </a:tr>
              <a:tr h="76332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&gt;=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Greater</a:t>
                      </a:r>
                      <a:r>
                        <a:rPr lang="en-US" sz="2000" baseline="0" dirty="0" smtClean="0"/>
                        <a:t> Than or Equal Operator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A &gt;= B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/>
                        <a:t>True</a:t>
                      </a:r>
                      <a:r>
                        <a:rPr lang="en-US" sz="2000" baseline="0" dirty="0" smtClean="0"/>
                        <a:t> If A is greater than or equal B else False</a:t>
                      </a:r>
                      <a:endParaRPr lang="en-US" sz="200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71327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5141716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prestige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/>
          <p:cNvSpPr txBox="1">
            <a:spLocks/>
          </p:cNvSpPr>
          <p:nvPr/>
        </p:nvSpPr>
        <p:spPr>
          <a:xfrm>
            <a:off x="0" y="530225"/>
            <a:ext cx="12192000" cy="6254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 smtClean="0"/>
              <a:t>ASSIGNMENT OPERATORS</a:t>
            </a:r>
            <a:endParaRPr lang="en-US" sz="40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1638300" y="1422400"/>
            <a:ext cx="85852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 expression </a:t>
            </a:r>
            <a:r>
              <a:rPr lang="en-US" sz="2800" dirty="0"/>
              <a:t>1 </a:t>
            </a:r>
            <a:r>
              <a:rPr lang="en-US" sz="2800" dirty="0" smtClean="0"/>
              <a:t>+= </a:t>
            </a:r>
            <a:r>
              <a:rPr lang="en-US" sz="2800" dirty="0"/>
              <a:t>expression </a:t>
            </a:r>
            <a:r>
              <a:rPr lang="en-US" sz="2800" dirty="0" smtClean="0"/>
              <a:t>2 </a:t>
            </a:r>
            <a:r>
              <a:rPr lang="en-US" sz="2800" dirty="0"/>
              <a:t>is equivalent </a:t>
            </a:r>
            <a:r>
              <a:rPr lang="en-US" sz="2800" dirty="0" smtClean="0"/>
              <a:t>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800" dirty="0" smtClean="0"/>
              <a:t> expression </a:t>
            </a:r>
            <a:r>
              <a:rPr lang="fr-FR" sz="2800" dirty="0"/>
              <a:t>1 = expression 1 + expression 2</a:t>
            </a:r>
            <a:endParaRPr 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1638300" y="2628274"/>
            <a:ext cx="14237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u="sng" dirty="0" smtClean="0"/>
              <a:t>Example :</a:t>
            </a:r>
            <a:endParaRPr lang="en-US" sz="2400" b="1" u="sng" dirty="0"/>
          </a:p>
        </p:txBody>
      </p:sp>
      <p:sp>
        <p:nvSpPr>
          <p:cNvPr id="6" name="Rectangle 5"/>
          <p:cNvSpPr/>
          <p:nvPr/>
        </p:nvSpPr>
        <p:spPr>
          <a:xfrm>
            <a:off x="1893688" y="3543300"/>
            <a:ext cx="2843412" cy="63500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SUM = SUM + N</a:t>
            </a:r>
            <a:endParaRPr lang="en-US" sz="2000" dirty="0"/>
          </a:p>
        </p:txBody>
      </p:sp>
      <p:sp>
        <p:nvSpPr>
          <p:cNvPr id="7" name="Rectangle 6"/>
          <p:cNvSpPr/>
          <p:nvPr/>
        </p:nvSpPr>
        <p:spPr>
          <a:xfrm>
            <a:off x="7497336" y="3543300"/>
            <a:ext cx="1646663" cy="63500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SUM += N</a:t>
            </a:r>
            <a:endParaRPr lang="en-US" dirty="0"/>
          </a:p>
        </p:txBody>
      </p:sp>
      <p:sp>
        <p:nvSpPr>
          <p:cNvPr id="8" name="Right Arrow 7"/>
          <p:cNvSpPr/>
          <p:nvPr/>
        </p:nvSpPr>
        <p:spPr>
          <a:xfrm>
            <a:off x="5640968" y="3663950"/>
            <a:ext cx="609600" cy="393700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638300" y="5456882"/>
            <a:ext cx="8991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 expression </a:t>
            </a:r>
            <a:r>
              <a:rPr lang="en-US" sz="2800" dirty="0"/>
              <a:t>1 -</a:t>
            </a:r>
            <a:r>
              <a:rPr lang="en-US" sz="2800" dirty="0" smtClean="0"/>
              <a:t>= </a:t>
            </a:r>
            <a:r>
              <a:rPr lang="en-US" sz="2800" dirty="0"/>
              <a:t>expression </a:t>
            </a:r>
            <a:r>
              <a:rPr lang="en-US" sz="2800" dirty="0" smtClean="0"/>
              <a:t>2 </a:t>
            </a:r>
            <a:r>
              <a:rPr lang="en-US" sz="2800" dirty="0"/>
              <a:t>is equivalent </a:t>
            </a:r>
            <a:r>
              <a:rPr lang="en-US" sz="2800" dirty="0" smtClean="0"/>
              <a:t>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800" dirty="0" smtClean="0"/>
              <a:t> expression </a:t>
            </a:r>
            <a:r>
              <a:rPr lang="fr-FR" sz="2800" dirty="0"/>
              <a:t>1 = expression 1 </a:t>
            </a:r>
            <a:r>
              <a:rPr lang="fr-FR" sz="2800" dirty="0" smtClean="0"/>
              <a:t>- </a:t>
            </a:r>
            <a:r>
              <a:rPr lang="fr-FR" sz="2800" dirty="0"/>
              <a:t>expression 2</a:t>
            </a:r>
            <a:endParaRPr lang="en-US" sz="2800" dirty="0"/>
          </a:p>
        </p:txBody>
      </p:sp>
      <p:sp>
        <p:nvSpPr>
          <p:cNvPr id="11" name="Rectangle 10"/>
          <p:cNvSpPr/>
          <p:nvPr/>
        </p:nvSpPr>
        <p:spPr>
          <a:xfrm>
            <a:off x="1638300" y="4857234"/>
            <a:ext cx="61341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Similarly, the assignment expression</a:t>
            </a:r>
          </a:p>
        </p:txBody>
      </p:sp>
    </p:spTree>
    <p:extLst>
      <p:ext uri="{BB962C8B-B14F-4D97-AF65-F5344CB8AC3E}">
        <p14:creationId xmlns:p14="http://schemas.microsoft.com/office/powerpoint/2010/main" val="333553575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peelOff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6" grpId="0" animBg="1"/>
      <p:bldP spid="7" grpId="0" animBg="1"/>
      <p:bldP spid="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 txBox="1">
            <a:spLocks/>
          </p:cNvSpPr>
          <p:nvPr/>
        </p:nvSpPr>
        <p:spPr>
          <a:xfrm>
            <a:off x="0" y="530225"/>
            <a:ext cx="12192000" cy="6254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 smtClean="0"/>
              <a:t>ASSIGNMENT OPERATORS USE</a:t>
            </a:r>
            <a:endParaRPr lang="en-US" sz="4000" b="1" dirty="0"/>
          </a:p>
        </p:txBody>
      </p:sp>
      <p:sp>
        <p:nvSpPr>
          <p:cNvPr id="6" name="Right Arrow 5"/>
          <p:cNvSpPr/>
          <p:nvPr/>
        </p:nvSpPr>
        <p:spPr>
          <a:xfrm>
            <a:off x="5346700" y="2748756"/>
            <a:ext cx="406400" cy="279400"/>
          </a:xfrm>
          <a:prstGeom prst="right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6200" y="2468165"/>
            <a:ext cx="1433934" cy="84058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4612" y="4319588"/>
            <a:ext cx="2018366" cy="2068512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>
            <a:off x="5346700" y="5353844"/>
            <a:ext cx="406400" cy="279400"/>
          </a:xfrm>
          <a:prstGeom prst="right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6200" y="4933553"/>
            <a:ext cx="1433934" cy="84058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r="10028"/>
          <a:stretch/>
        </p:blipFill>
        <p:spPr>
          <a:xfrm>
            <a:off x="2456514" y="1539973"/>
            <a:ext cx="2334562" cy="2417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02270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drape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animBg="1"/>
      <p:bldP spid="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 txBox="1">
            <a:spLocks/>
          </p:cNvSpPr>
          <p:nvPr/>
        </p:nvSpPr>
        <p:spPr>
          <a:xfrm>
            <a:off x="0" y="530225"/>
            <a:ext cx="12192000" cy="6254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 smtClean="0"/>
              <a:t>CONDITIONAL OPERATOR</a:t>
            </a:r>
            <a:endParaRPr lang="en-US" sz="40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1142550" y="1687951"/>
            <a:ext cx="6740756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Calibri" panose="020F0502020204030204" pitchFamily="34" charset="0"/>
                <a:cs typeface="Calibri" panose="020F0502020204030204" pitchFamily="34" charset="0"/>
              </a:rPr>
              <a:t>Expression1 ? Expression2 : Expression3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smtClean="0">
                <a:latin typeface="Calibri" panose="020F0502020204030204" pitchFamily="34" charset="0"/>
                <a:cs typeface="Calibri" panose="020F0502020204030204" pitchFamily="34" charset="0"/>
              </a:rPr>
              <a:t>If else type.</a:t>
            </a:r>
          </a:p>
          <a:p>
            <a:r>
              <a:rPr lang="en-US" sz="2800" dirty="0" smtClean="0">
                <a:latin typeface="Calibri" panose="020F0502020204030204" pitchFamily="34" charset="0"/>
                <a:cs typeface="Calibri" panose="020F0502020204030204" pitchFamily="34" charset="0"/>
              </a:rPr>
              <a:t>Expression1 = condition</a:t>
            </a:r>
          </a:p>
          <a:p>
            <a:r>
              <a:rPr lang="en-US" sz="2800" dirty="0" smtClean="0">
                <a:latin typeface="Calibri" panose="020F0502020204030204" pitchFamily="34" charset="0"/>
                <a:cs typeface="Calibri" panose="020F0502020204030204" pitchFamily="34" charset="0"/>
              </a:rPr>
              <a:t>Expression2 = if true then what should print?</a:t>
            </a:r>
          </a:p>
          <a:p>
            <a:r>
              <a:rPr lang="en-US" sz="2800" dirty="0" smtClean="0">
                <a:latin typeface="Calibri" panose="020F0502020204030204" pitchFamily="34" charset="0"/>
                <a:cs typeface="Calibri" panose="020F0502020204030204" pitchFamily="34" charset="0"/>
              </a:rPr>
              <a:t>Expression3 = else then what should print? </a:t>
            </a: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39800" y="4185969"/>
            <a:ext cx="14237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u="sng" dirty="0" smtClean="0"/>
              <a:t>Example :</a:t>
            </a:r>
            <a:endParaRPr lang="en-US" sz="2400" b="1" u="sng" dirty="0"/>
          </a:p>
        </p:txBody>
      </p:sp>
      <p:sp>
        <p:nvSpPr>
          <p:cNvPr id="8" name="TextBox 7"/>
          <p:cNvSpPr txBox="1"/>
          <p:nvPr/>
        </p:nvSpPr>
        <p:spPr>
          <a:xfrm>
            <a:off x="2197794" y="4732634"/>
            <a:ext cx="80827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Calibri" panose="020F0502020204030204" pitchFamily="34" charset="0"/>
                <a:cs typeface="Calibri" panose="020F0502020204030204" pitchFamily="34" charset="0"/>
              </a:rPr>
              <a:t>( </a:t>
            </a:r>
            <a:r>
              <a:rPr lang="en-US" sz="36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sz="3600" dirty="0" smtClean="0">
                <a:latin typeface="Calibri" panose="020F0502020204030204" pitchFamily="34" charset="0"/>
                <a:cs typeface="Calibri" panose="020F0502020204030204" pitchFamily="34" charset="0"/>
              </a:rPr>
              <a:t> &lt; 0 )   </a:t>
            </a:r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? </a:t>
            </a:r>
            <a:r>
              <a:rPr lang="en-US" sz="36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6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printf</a:t>
            </a:r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("True") </a:t>
            </a:r>
            <a:r>
              <a:rPr lang="en-US" sz="3600" dirty="0" smtClean="0">
                <a:latin typeface="Calibri" panose="020F0502020204030204" pitchFamily="34" charset="0"/>
                <a:cs typeface="Calibri" panose="020F0502020204030204" pitchFamily="34" charset="0"/>
              </a:rPr>
              <a:t> :    </a:t>
            </a:r>
            <a:r>
              <a:rPr lang="en-US" sz="36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printf</a:t>
            </a:r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("</a:t>
            </a:r>
            <a:r>
              <a:rPr lang="en-US" sz="3600" dirty="0" smtClean="0">
                <a:latin typeface="Calibri" panose="020F0502020204030204" pitchFamily="34" charset="0"/>
                <a:cs typeface="Calibri" panose="020F0502020204030204" pitchFamily="34" charset="0"/>
              </a:rPr>
              <a:t>False”)</a:t>
            </a:r>
            <a:endParaRPr lang="en-US" sz="3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889648" y="5986742"/>
            <a:ext cx="1192378" cy="369332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 smtClean="0"/>
              <a:t>True Value</a:t>
            </a:r>
            <a:endParaRPr lang="en-US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2356491" y="5986742"/>
            <a:ext cx="1106393" cy="369332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 smtClean="0"/>
              <a:t>Condition</a:t>
            </a:r>
            <a:endParaRPr lang="en-US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7883306" y="5986742"/>
            <a:ext cx="1705194" cy="369332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False Value</a:t>
            </a:r>
            <a:endParaRPr lang="en-US" b="1" dirty="0"/>
          </a:p>
        </p:txBody>
      </p:sp>
      <p:sp>
        <p:nvSpPr>
          <p:cNvPr id="9" name="Left Brace 8"/>
          <p:cNvSpPr/>
          <p:nvPr/>
        </p:nvSpPr>
        <p:spPr>
          <a:xfrm rot="16200000">
            <a:off x="2762944" y="4939193"/>
            <a:ext cx="471288" cy="1370906"/>
          </a:xfrm>
          <a:prstGeom prst="leftBrac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eft Brace 10"/>
          <p:cNvSpPr/>
          <p:nvPr/>
        </p:nvSpPr>
        <p:spPr>
          <a:xfrm rot="16200000">
            <a:off x="5346569" y="4303283"/>
            <a:ext cx="278537" cy="2642725"/>
          </a:xfrm>
          <a:prstGeom prst="leftBrac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Left Brace 13"/>
          <p:cNvSpPr/>
          <p:nvPr/>
        </p:nvSpPr>
        <p:spPr>
          <a:xfrm rot="16200000">
            <a:off x="8665436" y="4342529"/>
            <a:ext cx="221695" cy="2564232"/>
          </a:xfrm>
          <a:prstGeom prst="leftBrac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176521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8" presetClass="entr" presetSubtype="0" accel="5000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38" dur="4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39" dur="46" fill="hold">
                                          <p:stCondLst>
                                            <p:cond delay="46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4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6" decel="50000" autoRev="1" fill="hold">
                                          <p:stCondLst>
                                            <p:cond delay="46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4" fill="hold">
                                          <p:stCondLst>
                                            <p:cond delay="86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 animBg="1"/>
      <p:bldP spid="12" grpId="0" animBg="1"/>
      <p:bldP spid="13" grpId="0" animBg="1"/>
      <p:bldP spid="9" grpId="0" animBg="1"/>
      <p:bldP spid="11" grpId="0" animBg="1"/>
      <p:bldP spid="1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545910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/>
              <a:t>OPERATOR</a:t>
            </a:r>
            <a:endParaRPr lang="en-US" sz="40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1754583" y="3040728"/>
            <a:ext cx="7102329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3600" dirty="0" smtClean="0"/>
              <a:t>  Arithmetic Operators.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3600" dirty="0" smtClean="0"/>
              <a:t>  Unary operators.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3600" dirty="0" smtClean="0"/>
              <a:t>  Relational and logical operators.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3600" dirty="0" smtClean="0"/>
              <a:t>  Assignment operators.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3600" dirty="0"/>
              <a:t> </a:t>
            </a:r>
            <a:r>
              <a:rPr lang="en-US" sz="3600" dirty="0" smtClean="0"/>
              <a:t> Conditional operator.</a:t>
            </a:r>
            <a:endParaRPr lang="en-US" sz="3600" dirty="0"/>
          </a:p>
        </p:txBody>
      </p:sp>
      <p:sp>
        <p:nvSpPr>
          <p:cNvPr id="2" name="Rectangle 1"/>
          <p:cNvSpPr/>
          <p:nvPr/>
        </p:nvSpPr>
        <p:spPr>
          <a:xfrm>
            <a:off x="1206500" y="1670208"/>
            <a:ext cx="105537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dirty="0"/>
              <a:t>An operator is </a:t>
            </a:r>
            <a:r>
              <a:rPr lang="en-US" sz="2800" b="1" dirty="0"/>
              <a:t>a symbol that tells the compiler to perform </a:t>
            </a:r>
            <a:r>
              <a:rPr lang="en-US" sz="2800" b="1" dirty="0" smtClean="0"/>
              <a:t>specific mathematical </a:t>
            </a:r>
            <a:r>
              <a:rPr lang="en-US" sz="2800" b="1" dirty="0"/>
              <a:t>or logical functions</a:t>
            </a:r>
            <a:r>
              <a:rPr lang="en-US" sz="2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57873818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074" y="1038224"/>
            <a:ext cx="5013883" cy="22256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3312" y="1449385"/>
            <a:ext cx="2459638" cy="1403352"/>
          </a:xfrm>
          <a:prstGeom prst="rect">
            <a:avLst/>
          </a:prstGeom>
        </p:spPr>
      </p:pic>
      <p:sp>
        <p:nvSpPr>
          <p:cNvPr id="5" name="Right Arrow 4"/>
          <p:cNvSpPr/>
          <p:nvPr/>
        </p:nvSpPr>
        <p:spPr>
          <a:xfrm>
            <a:off x="7187684" y="1973261"/>
            <a:ext cx="469900" cy="355600"/>
          </a:xfrm>
          <a:prstGeom prst="right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8074" y="3746500"/>
            <a:ext cx="5295251" cy="2324100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7187684" y="4730750"/>
            <a:ext cx="469900" cy="355600"/>
          </a:xfrm>
          <a:prstGeom prst="right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23312" y="4198771"/>
            <a:ext cx="2236473" cy="1419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188719"/>
      </p:ext>
    </p:extLst>
  </p:cSld>
  <p:clrMapOvr>
    <a:masterClrMapping/>
  </p:clrMapOvr>
  <p:transition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606567"/>
            <a:ext cx="121919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 smtClean="0"/>
              <a:t>OPERATORS IN C</a:t>
            </a:r>
            <a:endParaRPr lang="en-US" sz="4400" b="1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0342803"/>
              </p:ext>
            </p:extLst>
          </p:nvPr>
        </p:nvGraphicFramePr>
        <p:xfrm>
          <a:off x="1511300" y="2059941"/>
          <a:ext cx="9169400" cy="3439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84700">
                  <a:extLst>
                    <a:ext uri="{9D8B030D-6E8A-4147-A177-3AD203B41FA5}">
                      <a16:colId xmlns:a16="http://schemas.microsoft.com/office/drawing/2014/main" val="1997797298"/>
                    </a:ext>
                  </a:extLst>
                </a:gridCol>
                <a:gridCol w="4584700">
                  <a:extLst>
                    <a:ext uri="{9D8B030D-6E8A-4147-A177-3AD203B41FA5}">
                      <a16:colId xmlns:a16="http://schemas.microsoft.com/office/drawing/2014/main" val="3654318957"/>
                    </a:ext>
                  </a:extLst>
                </a:gridCol>
              </a:tblGrid>
              <a:tr h="48552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Operator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Type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0455821"/>
                  </a:ext>
                </a:extLst>
              </a:tr>
              <a:tr h="49227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++,</a:t>
                      </a:r>
                      <a:r>
                        <a:rPr lang="en-US" sz="2000" baseline="0" dirty="0" smtClean="0"/>
                        <a:t> --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dirty="0" smtClean="0"/>
                        <a:t>Unary Operators</a:t>
                      </a:r>
                      <a:endParaRPr lang="en-US" sz="20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7157989"/>
                  </a:ext>
                </a:extLst>
              </a:tr>
              <a:tr h="49227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+, -, *, /, %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dirty="0" smtClean="0"/>
                        <a:t>Arithmetic Operators</a:t>
                      </a:r>
                      <a:endParaRPr lang="en-US" sz="20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6933551"/>
                  </a:ext>
                </a:extLst>
              </a:tr>
              <a:tr h="49227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&lt;, &lt;=, &gt;, &gt;=, ==, !=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Relational</a:t>
                      </a:r>
                      <a:r>
                        <a:rPr lang="en-US" sz="2000" baseline="0" dirty="0" smtClean="0"/>
                        <a:t> Operators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1506079"/>
                  </a:ext>
                </a:extLst>
              </a:tr>
              <a:tr h="49227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&amp;&amp;, ||, !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Logical</a:t>
                      </a:r>
                      <a:r>
                        <a:rPr lang="en-US" sz="2000" baseline="0" dirty="0" smtClean="0"/>
                        <a:t> Operators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490092"/>
                  </a:ext>
                </a:extLst>
              </a:tr>
              <a:tr h="49227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=.</a:t>
                      </a:r>
                      <a:r>
                        <a:rPr lang="en-US" sz="2000" baseline="0" dirty="0" smtClean="0"/>
                        <a:t> +=, -=, *=, /=, %=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Assignment Operators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1880566"/>
                  </a:ext>
                </a:extLst>
              </a:tr>
              <a:tr h="49227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?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aseline="0" dirty="0" smtClean="0"/>
                        <a:t>Conditional Operators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19995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8315158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pageCurlDouble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7778629" y="3742624"/>
            <a:ext cx="2541017" cy="2783699"/>
            <a:chOff x="7420134" y="1054098"/>
            <a:chExt cx="2667752" cy="2922537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99102" y="1054098"/>
              <a:ext cx="1783080" cy="1847584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7420134" y="2910316"/>
              <a:ext cx="2667752" cy="10663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 err="1" smtClean="0"/>
                <a:t>Mahbuba</a:t>
              </a:r>
              <a:r>
                <a:rPr lang="en-US" sz="2000" b="1" dirty="0" smtClean="0"/>
                <a:t> </a:t>
              </a:r>
              <a:r>
                <a:rPr lang="en-US" sz="2000" b="1" dirty="0" err="1" smtClean="0"/>
                <a:t>Akther</a:t>
              </a:r>
              <a:r>
                <a:rPr lang="en-US" sz="2000" b="1" dirty="0" smtClean="0"/>
                <a:t> Liza</a:t>
              </a:r>
            </a:p>
            <a:p>
              <a:pPr algn="ctr"/>
              <a:r>
                <a:rPr lang="en-US" sz="2000" b="1" dirty="0"/>
                <a:t>ID : </a:t>
              </a:r>
              <a:r>
                <a:rPr lang="en-US" sz="2000" b="1" dirty="0" smtClean="0"/>
                <a:t>221-115-120</a:t>
              </a:r>
              <a:endParaRPr lang="en-US" sz="2000" b="1" dirty="0"/>
            </a:p>
            <a:p>
              <a:pPr algn="ctr"/>
              <a:r>
                <a:rPr lang="en-US" sz="2000" b="1" dirty="0"/>
                <a:t>STUDY IN </a:t>
              </a:r>
              <a:r>
                <a:rPr lang="en-US" sz="2000" b="1" dirty="0" smtClean="0"/>
                <a:t>C.S.E</a:t>
              </a:r>
              <a:endParaRPr lang="en-US" sz="2000" b="1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7938097" y="259681"/>
            <a:ext cx="2222080" cy="3189437"/>
            <a:chOff x="8878554" y="475788"/>
            <a:chExt cx="2280717" cy="3273600"/>
          </a:xfrm>
        </p:grpSpPr>
        <p:sp>
          <p:nvSpPr>
            <p:cNvPr id="5" name="TextBox 4"/>
            <p:cNvSpPr txBox="1"/>
            <p:nvPr/>
          </p:nvSpPr>
          <p:spPr>
            <a:xfrm>
              <a:off x="9054577" y="2706924"/>
              <a:ext cx="2045508" cy="10424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 err="1" smtClean="0"/>
                <a:t>MD.Emran</a:t>
              </a:r>
              <a:r>
                <a:rPr lang="en-US" sz="2000" b="1" dirty="0" smtClean="0"/>
                <a:t> Alam</a:t>
              </a:r>
            </a:p>
            <a:p>
              <a:pPr algn="ctr"/>
              <a:r>
                <a:rPr lang="en-US" sz="2000" b="1" dirty="0"/>
                <a:t>ID : </a:t>
              </a:r>
              <a:r>
                <a:rPr lang="en-US" sz="2000" b="1" dirty="0" smtClean="0"/>
                <a:t>221-115-110</a:t>
              </a:r>
              <a:endParaRPr lang="en-US" sz="2000" b="1" dirty="0"/>
            </a:p>
            <a:p>
              <a:pPr algn="ctr"/>
              <a:r>
                <a:rPr lang="en-US" sz="2000" b="1" dirty="0"/>
                <a:t>STUDY IN </a:t>
              </a:r>
              <a:r>
                <a:rPr lang="en-US" sz="2000" b="1" dirty="0" smtClean="0"/>
                <a:t>C.S.E</a:t>
              </a:r>
              <a:endParaRPr lang="en-US" sz="2000" b="1" dirty="0"/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78554" y="475788"/>
              <a:ext cx="2280717" cy="2231136"/>
            </a:xfrm>
            <a:prstGeom prst="rect">
              <a:avLst/>
            </a:prstGeom>
          </p:spPr>
        </p:pic>
      </p:grpSp>
      <p:sp>
        <p:nvSpPr>
          <p:cNvPr id="19" name="TextBox 18"/>
          <p:cNvSpPr txBox="1"/>
          <p:nvPr/>
        </p:nvSpPr>
        <p:spPr>
          <a:xfrm>
            <a:off x="4222821" y="2683475"/>
            <a:ext cx="184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US" sz="2000" b="1" dirty="0"/>
          </a:p>
        </p:txBody>
      </p:sp>
      <p:grpSp>
        <p:nvGrpSpPr>
          <p:cNvPr id="22" name="Group 21"/>
          <p:cNvGrpSpPr/>
          <p:nvPr/>
        </p:nvGrpSpPr>
        <p:grpSpPr>
          <a:xfrm>
            <a:off x="3068078" y="3509044"/>
            <a:ext cx="2494209" cy="3017279"/>
            <a:chOff x="3068078" y="3509044"/>
            <a:chExt cx="2494209" cy="3017279"/>
          </a:xfrm>
        </p:grpSpPr>
        <p:sp>
          <p:nvSpPr>
            <p:cNvPr id="16" name="TextBox 15"/>
            <p:cNvSpPr txBox="1"/>
            <p:nvPr/>
          </p:nvSpPr>
          <p:spPr>
            <a:xfrm>
              <a:off x="3068078" y="5510660"/>
              <a:ext cx="2494209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b="1" dirty="0" err="1" smtClean="0"/>
                <a:t>Anamika</a:t>
              </a:r>
              <a:r>
                <a:rPr lang="en-US" sz="2000" b="1" dirty="0"/>
                <a:t> </a:t>
              </a:r>
              <a:r>
                <a:rPr lang="en-US" sz="2000" b="1" dirty="0" smtClean="0"/>
                <a:t>Chowdhury</a:t>
              </a:r>
            </a:p>
            <a:p>
              <a:pPr algn="ctr"/>
              <a:r>
                <a:rPr lang="en-US" sz="2000" b="1" dirty="0" smtClean="0"/>
                <a:t>ID </a:t>
              </a:r>
              <a:r>
                <a:rPr lang="en-US" sz="2000" b="1" dirty="0"/>
                <a:t>: </a:t>
              </a:r>
              <a:r>
                <a:rPr lang="en-US" sz="2000" b="1" dirty="0" smtClean="0"/>
                <a:t>221-115-100</a:t>
              </a:r>
              <a:endParaRPr lang="en-US" sz="2000" b="1" dirty="0"/>
            </a:p>
            <a:p>
              <a:pPr algn="ctr"/>
              <a:r>
                <a:rPr lang="en-US" sz="2000" b="1" dirty="0"/>
                <a:t>STUDY IN C.S.E</a:t>
              </a:r>
            </a:p>
          </p:txBody>
        </p:sp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132" r="10371" b="22413"/>
            <a:stretch/>
          </p:blipFill>
          <p:spPr>
            <a:xfrm>
              <a:off x="3488563" y="3509044"/>
              <a:ext cx="1653238" cy="1764792"/>
            </a:xfrm>
            <a:prstGeom prst="rect">
              <a:avLst/>
            </a:prstGeom>
          </p:spPr>
        </p:pic>
      </p:grpSp>
      <p:grpSp>
        <p:nvGrpSpPr>
          <p:cNvPr id="4" name="Group 3"/>
          <p:cNvGrpSpPr/>
          <p:nvPr/>
        </p:nvGrpSpPr>
        <p:grpSpPr>
          <a:xfrm>
            <a:off x="3323500" y="282627"/>
            <a:ext cx="1983364" cy="3103861"/>
            <a:chOff x="3231139" y="155627"/>
            <a:chExt cx="1983364" cy="3103861"/>
          </a:xfrm>
        </p:grpSpPr>
        <p:sp>
          <p:nvSpPr>
            <p:cNvPr id="20" name="TextBox 19"/>
            <p:cNvSpPr txBox="1"/>
            <p:nvPr/>
          </p:nvSpPr>
          <p:spPr>
            <a:xfrm>
              <a:off x="3231139" y="2243826"/>
              <a:ext cx="1983364" cy="10156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b="1" dirty="0" err="1"/>
                <a:t>Halimatus</a:t>
              </a:r>
              <a:r>
                <a:rPr lang="en-US" sz="2000" b="1" dirty="0"/>
                <a:t> </a:t>
              </a:r>
              <a:r>
                <a:rPr lang="en-US" sz="2000" b="1" dirty="0" smtClean="0"/>
                <a:t>Sadia</a:t>
              </a:r>
            </a:p>
            <a:p>
              <a:pPr algn="ctr"/>
              <a:r>
                <a:rPr lang="en-US" sz="2000" b="1" dirty="0" smtClean="0"/>
                <a:t>ID : 221-115-090</a:t>
              </a:r>
            </a:p>
            <a:p>
              <a:pPr algn="ctr"/>
              <a:r>
                <a:rPr lang="en-US" sz="2000" b="1" dirty="0" smtClean="0"/>
                <a:t>STUDY </a:t>
              </a:r>
              <a:r>
                <a:rPr lang="en-US" sz="2000" b="1" dirty="0"/>
                <a:t>IN </a:t>
              </a:r>
              <a:r>
                <a:rPr lang="en-US" sz="2000" b="1" dirty="0" smtClean="0"/>
                <a:t>C.S.E</a:t>
              </a:r>
              <a:endParaRPr lang="en-US" sz="2000" b="1" dirty="0"/>
            </a:p>
          </p:txBody>
        </p:sp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500" r="11666" b="31482"/>
            <a:stretch/>
          </p:blipFill>
          <p:spPr>
            <a:xfrm>
              <a:off x="3378187" y="155627"/>
              <a:ext cx="1689269" cy="17647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797743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518612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/>
              <a:t>ARITHMETIC OPERATORS</a:t>
            </a:r>
            <a:endParaRPr lang="en-US" sz="40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1037230" y="1525187"/>
            <a:ext cx="77741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/>
              <a:t>There are five arithmetic </a:t>
            </a:r>
            <a:r>
              <a:rPr lang="en-US" sz="2800" dirty="0" smtClean="0"/>
              <a:t>operators </a:t>
            </a:r>
            <a:r>
              <a:rPr lang="en-US" sz="2800" dirty="0"/>
              <a:t>in C. They are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9255037"/>
              </p:ext>
            </p:extLst>
          </p:nvPr>
        </p:nvGraphicFramePr>
        <p:xfrm>
          <a:off x="2032000" y="2256822"/>
          <a:ext cx="8128000" cy="2743200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079124473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16488238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Operator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Purpose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65826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+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Addition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34503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-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Subtraction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20935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*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Multiplication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94337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/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Division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12038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%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Reminder after integer division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0765305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037230" y="5446330"/>
            <a:ext cx="1024492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The % operator is sometimes referred to as the modulus operator.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Always use integer values ​​when using it.</a:t>
            </a:r>
          </a:p>
        </p:txBody>
      </p:sp>
    </p:spTree>
    <p:extLst>
      <p:ext uri="{BB962C8B-B14F-4D97-AF65-F5344CB8AC3E}">
        <p14:creationId xmlns:p14="http://schemas.microsoft.com/office/powerpoint/2010/main" val="1383508204"/>
      </p:ext>
    </p:extLst>
  </p:cSld>
  <p:clrMapOvr>
    <a:masterClrMapping/>
  </p:clrMapOvr>
  <p:transition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38200" y="447013"/>
            <a:ext cx="10515600" cy="535627"/>
          </a:xfrm>
        </p:spPr>
        <p:txBody>
          <a:bodyPr>
            <a:normAutofit fontScale="90000"/>
          </a:bodyPr>
          <a:lstStyle/>
          <a:p>
            <a:r>
              <a:rPr lang="en-US" sz="3200" b="1" dirty="0" smtClean="0">
                <a:latin typeface="Book Antiqua" panose="02040602050305030304" pitchFamily="18" charset="0"/>
              </a:rPr>
              <a:t>Example – 1 ( Addition ) :</a:t>
            </a:r>
            <a:endParaRPr lang="en-US" sz="3200" b="1" dirty="0">
              <a:latin typeface="Book Antiqua" panose="02040602050305030304" pitchFamily="18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797" y="1506459"/>
            <a:ext cx="3201537" cy="347483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3235" y="1506459"/>
            <a:ext cx="3007768" cy="347483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4"/>
          <a:srcRect l="666" r="27026"/>
          <a:stretch/>
        </p:blipFill>
        <p:spPr>
          <a:xfrm>
            <a:off x="8140700" y="5180478"/>
            <a:ext cx="2982222" cy="12668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5"/>
          <a:srcRect l="1020"/>
          <a:stretch/>
        </p:blipFill>
        <p:spPr>
          <a:xfrm>
            <a:off x="1155699" y="5113804"/>
            <a:ext cx="2998047" cy="13335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7" name="TextBox 16"/>
          <p:cNvSpPr txBox="1"/>
          <p:nvPr/>
        </p:nvSpPr>
        <p:spPr>
          <a:xfrm>
            <a:off x="5257644" y="3643952"/>
            <a:ext cx="157870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smtClean="0"/>
              <a:t>By Default </a:t>
            </a:r>
          </a:p>
          <a:p>
            <a:pPr algn="ctr"/>
            <a:r>
              <a:rPr lang="en-US" sz="2400" b="1" dirty="0" smtClean="0"/>
              <a:t>value</a:t>
            </a:r>
            <a:endParaRPr lang="en-US" sz="2400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5283805" y="2586556"/>
            <a:ext cx="152638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smtClean="0"/>
              <a:t>By Taking </a:t>
            </a:r>
          </a:p>
          <a:p>
            <a:pPr algn="ctr"/>
            <a:r>
              <a:rPr lang="en-US" sz="2400" b="1" dirty="0" smtClean="0"/>
              <a:t>User Input</a:t>
            </a:r>
            <a:endParaRPr lang="en-US" sz="2400" b="1" dirty="0"/>
          </a:p>
        </p:txBody>
      </p:sp>
      <p:sp>
        <p:nvSpPr>
          <p:cNvPr id="21" name="Right Arrow 20"/>
          <p:cNvSpPr/>
          <p:nvPr/>
        </p:nvSpPr>
        <p:spPr>
          <a:xfrm>
            <a:off x="4514402" y="3902500"/>
            <a:ext cx="450376" cy="313899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Left Arrow 21"/>
          <p:cNvSpPr/>
          <p:nvPr/>
        </p:nvSpPr>
        <p:spPr>
          <a:xfrm>
            <a:off x="7237682" y="2846606"/>
            <a:ext cx="448056" cy="310896"/>
          </a:xfrm>
          <a:prstGeom prst="lef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624486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1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5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7" grpId="0"/>
      <p:bldP spid="17" grpId="1"/>
      <p:bldP spid="18" grpId="0"/>
      <p:bldP spid="21" grpId="0" animBg="1"/>
      <p:bldP spid="2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4"/>
          <p:cNvSpPr>
            <a:spLocks noGrp="1"/>
          </p:cNvSpPr>
          <p:nvPr>
            <p:ph type="title"/>
          </p:nvPr>
        </p:nvSpPr>
        <p:spPr>
          <a:xfrm>
            <a:off x="838200" y="447013"/>
            <a:ext cx="10515600" cy="535627"/>
          </a:xfrm>
        </p:spPr>
        <p:txBody>
          <a:bodyPr>
            <a:normAutofit fontScale="90000"/>
          </a:bodyPr>
          <a:lstStyle/>
          <a:p>
            <a:r>
              <a:rPr lang="en-US" sz="3200" b="1" dirty="0" smtClean="0">
                <a:solidFill>
                  <a:schemeClr val="tx1"/>
                </a:solidFill>
                <a:latin typeface="Book Antiqua" panose="02040602050305030304" pitchFamily="18" charset="0"/>
              </a:rPr>
              <a:t>Example – </a:t>
            </a:r>
            <a:r>
              <a:rPr lang="en-US" b="1" dirty="0" smtClean="0">
                <a:solidFill>
                  <a:schemeClr val="tx1"/>
                </a:solidFill>
                <a:latin typeface="Book Antiqua" panose="02040602050305030304" pitchFamily="18" charset="0"/>
              </a:rPr>
              <a:t>2</a:t>
            </a:r>
            <a:r>
              <a:rPr lang="en-US" sz="3200" b="1" dirty="0" smtClean="0">
                <a:solidFill>
                  <a:schemeClr val="tx1"/>
                </a:solidFill>
                <a:latin typeface="Book Antiqua" panose="02040602050305030304" pitchFamily="18" charset="0"/>
              </a:rPr>
              <a:t> (Subtraction) :</a:t>
            </a:r>
            <a:endParaRPr lang="en-US" sz="3200" b="1" dirty="0">
              <a:solidFill>
                <a:schemeClr val="tx1"/>
              </a:solidFill>
              <a:latin typeface="Book Antiqua" panose="0204060205030503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2048" y="1390929"/>
            <a:ext cx="3507676" cy="349496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1589" b="19822"/>
          <a:stretch/>
        </p:blipFill>
        <p:spPr>
          <a:xfrm>
            <a:off x="7607299" y="5162977"/>
            <a:ext cx="3483735" cy="131971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/>
          <a:srcRect l="1665" r="24743" b="23711"/>
          <a:stretch/>
        </p:blipFill>
        <p:spPr>
          <a:xfrm>
            <a:off x="1079500" y="5162976"/>
            <a:ext cx="2823760" cy="110134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763070" y="3643952"/>
            <a:ext cx="1884858" cy="83099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By Default </a:t>
            </a:r>
          </a:p>
          <a:p>
            <a:pPr algn="ctr"/>
            <a:r>
              <a:rPr lang="en-US" sz="2400" b="1" dirty="0" smtClean="0"/>
              <a:t>value</a:t>
            </a:r>
            <a:endParaRPr lang="en-US" sz="24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4763070" y="2586556"/>
            <a:ext cx="1884858" cy="83099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By Taking </a:t>
            </a:r>
          </a:p>
          <a:p>
            <a:pPr algn="ctr"/>
            <a:r>
              <a:rPr lang="en-US" sz="2400" b="1" dirty="0" smtClean="0"/>
              <a:t>User Input</a:t>
            </a:r>
            <a:endParaRPr lang="en-US" sz="2400" b="1" dirty="0"/>
          </a:p>
        </p:txBody>
      </p:sp>
      <p:sp>
        <p:nvSpPr>
          <p:cNvPr id="12" name="Right Arrow 11"/>
          <p:cNvSpPr/>
          <p:nvPr/>
        </p:nvSpPr>
        <p:spPr>
          <a:xfrm>
            <a:off x="4152680" y="3902500"/>
            <a:ext cx="450376" cy="313899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Left Arrow 12"/>
          <p:cNvSpPr/>
          <p:nvPr/>
        </p:nvSpPr>
        <p:spPr>
          <a:xfrm>
            <a:off x="6875960" y="2846606"/>
            <a:ext cx="448056" cy="310896"/>
          </a:xfrm>
          <a:prstGeom prst="lef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1647" y="1436026"/>
            <a:ext cx="2795588" cy="3438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64396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peelOff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4"/>
          <p:cNvSpPr>
            <a:spLocks noGrp="1"/>
          </p:cNvSpPr>
          <p:nvPr>
            <p:ph type="title"/>
          </p:nvPr>
        </p:nvSpPr>
        <p:spPr>
          <a:xfrm>
            <a:off x="838200" y="447013"/>
            <a:ext cx="10515600" cy="535627"/>
          </a:xfrm>
        </p:spPr>
        <p:txBody>
          <a:bodyPr>
            <a:normAutofit fontScale="90000"/>
          </a:bodyPr>
          <a:lstStyle/>
          <a:p>
            <a:r>
              <a:rPr lang="en-US" sz="3200" b="1" dirty="0" smtClean="0">
                <a:solidFill>
                  <a:schemeClr val="tx1"/>
                </a:solidFill>
                <a:latin typeface="Book Antiqua" panose="02040602050305030304" pitchFamily="18" charset="0"/>
              </a:rPr>
              <a:t>Example – </a:t>
            </a:r>
            <a:r>
              <a:rPr lang="en-US" b="1" dirty="0">
                <a:solidFill>
                  <a:schemeClr val="tx1"/>
                </a:solidFill>
                <a:latin typeface="Book Antiqua" panose="02040602050305030304" pitchFamily="18" charset="0"/>
              </a:rPr>
              <a:t>3</a:t>
            </a:r>
            <a:r>
              <a:rPr lang="en-US" sz="3200" b="1" dirty="0">
                <a:solidFill>
                  <a:schemeClr val="tx1"/>
                </a:solidFill>
                <a:latin typeface="Book Antiqua" panose="02040602050305030304" pitchFamily="18" charset="0"/>
              </a:rPr>
              <a:t> (Multiplication) </a:t>
            </a:r>
            <a:r>
              <a:rPr lang="en-US" sz="3200" b="1" dirty="0" smtClean="0">
                <a:solidFill>
                  <a:schemeClr val="tx1"/>
                </a:solidFill>
                <a:latin typeface="Book Antiqua" panose="02040602050305030304" pitchFamily="18" charset="0"/>
              </a:rPr>
              <a:t>:</a:t>
            </a:r>
            <a:endParaRPr lang="en-US" sz="3200" b="1" dirty="0">
              <a:solidFill>
                <a:schemeClr val="tx1"/>
              </a:solidFill>
              <a:latin typeface="Book Antiqua" panose="0204060205030503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2048" y="1390929"/>
            <a:ext cx="3507676" cy="349496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TextBox 8"/>
          <p:cNvSpPr txBox="1"/>
          <p:nvPr/>
        </p:nvSpPr>
        <p:spPr>
          <a:xfrm>
            <a:off x="4763070" y="3643952"/>
            <a:ext cx="1884858" cy="8309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By Default </a:t>
            </a:r>
          </a:p>
          <a:p>
            <a:pPr algn="ctr"/>
            <a:r>
              <a:rPr lang="en-US" sz="2400" b="1" dirty="0" smtClean="0"/>
              <a:t>value</a:t>
            </a:r>
            <a:endParaRPr lang="en-US" sz="24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4763070" y="2586556"/>
            <a:ext cx="1884858" cy="8309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By Taking </a:t>
            </a:r>
          </a:p>
          <a:p>
            <a:pPr algn="ctr"/>
            <a:r>
              <a:rPr lang="en-US" sz="2400" b="1" dirty="0" smtClean="0"/>
              <a:t>User Input</a:t>
            </a:r>
            <a:endParaRPr lang="en-US" sz="2400" b="1" dirty="0"/>
          </a:p>
        </p:txBody>
      </p:sp>
      <p:sp>
        <p:nvSpPr>
          <p:cNvPr id="11" name="Right Arrow 10"/>
          <p:cNvSpPr/>
          <p:nvPr/>
        </p:nvSpPr>
        <p:spPr>
          <a:xfrm>
            <a:off x="4234568" y="3902500"/>
            <a:ext cx="450376" cy="313899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Left Arrow 11"/>
          <p:cNvSpPr/>
          <p:nvPr/>
        </p:nvSpPr>
        <p:spPr>
          <a:xfrm>
            <a:off x="6875960" y="2846606"/>
            <a:ext cx="448056" cy="310896"/>
          </a:xfrm>
          <a:prstGeom prst="lef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938" y="1390929"/>
            <a:ext cx="3215742" cy="377205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/>
          <a:srcRect b="23917"/>
          <a:stretch/>
        </p:blipFill>
        <p:spPr>
          <a:xfrm>
            <a:off x="936937" y="5238501"/>
            <a:ext cx="3452503" cy="99852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5"/>
          <a:srcRect l="1426" b="22903"/>
          <a:stretch/>
        </p:blipFill>
        <p:spPr>
          <a:xfrm>
            <a:off x="7601803" y="5113258"/>
            <a:ext cx="3439236" cy="1219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37333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 animBg="1"/>
      <p:bldP spid="10" grpId="0" animBg="1"/>
      <p:bldP spid="11" grpId="0" animBg="1"/>
      <p:bldP spid="1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4"/>
          <p:cNvSpPr>
            <a:spLocks noGrp="1"/>
          </p:cNvSpPr>
          <p:nvPr>
            <p:ph type="title"/>
          </p:nvPr>
        </p:nvSpPr>
        <p:spPr>
          <a:xfrm>
            <a:off x="838200" y="447013"/>
            <a:ext cx="10515600" cy="535627"/>
          </a:xfrm>
        </p:spPr>
        <p:txBody>
          <a:bodyPr>
            <a:normAutofit fontScale="90000"/>
          </a:bodyPr>
          <a:lstStyle/>
          <a:p>
            <a:r>
              <a:rPr lang="en-US" sz="3200" b="1" dirty="0" smtClean="0">
                <a:solidFill>
                  <a:schemeClr val="tx1"/>
                </a:solidFill>
                <a:latin typeface="Book Antiqua" panose="02040602050305030304" pitchFamily="18" charset="0"/>
              </a:rPr>
              <a:t>Example – </a:t>
            </a:r>
            <a:r>
              <a:rPr lang="en-US" b="1" dirty="0" smtClean="0">
                <a:solidFill>
                  <a:schemeClr val="tx1"/>
                </a:solidFill>
                <a:latin typeface="Book Antiqua" panose="02040602050305030304" pitchFamily="18" charset="0"/>
              </a:rPr>
              <a:t>4</a:t>
            </a:r>
            <a:r>
              <a:rPr lang="en-US" sz="3200" b="1" dirty="0" smtClean="0">
                <a:solidFill>
                  <a:schemeClr val="tx1"/>
                </a:solidFill>
                <a:latin typeface="Book Antiqua" panose="02040602050305030304" pitchFamily="18" charset="0"/>
              </a:rPr>
              <a:t> </a:t>
            </a:r>
            <a:r>
              <a:rPr lang="en-US" b="1" dirty="0">
                <a:solidFill>
                  <a:schemeClr val="tx1"/>
                </a:solidFill>
                <a:latin typeface="Book Antiqua" panose="02040602050305030304" pitchFamily="18" charset="0"/>
              </a:rPr>
              <a:t>(Division) </a:t>
            </a:r>
            <a:r>
              <a:rPr lang="en-US" sz="3200" b="1" dirty="0" smtClean="0">
                <a:solidFill>
                  <a:schemeClr val="tx1"/>
                </a:solidFill>
                <a:latin typeface="Book Antiqua" panose="02040602050305030304" pitchFamily="18" charset="0"/>
              </a:rPr>
              <a:t>:</a:t>
            </a:r>
            <a:endParaRPr lang="en-US" sz="3200" b="1" dirty="0">
              <a:solidFill>
                <a:schemeClr val="tx1"/>
              </a:solidFill>
              <a:latin typeface="Book Antiqua" panose="0204060205030503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763070" y="3643952"/>
            <a:ext cx="1884858" cy="8309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By Default </a:t>
            </a:r>
          </a:p>
          <a:p>
            <a:pPr algn="ctr"/>
            <a:r>
              <a:rPr lang="en-US" sz="2400" b="1" dirty="0" smtClean="0"/>
              <a:t>value</a:t>
            </a:r>
            <a:endParaRPr lang="en-US" sz="24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4763070" y="2586556"/>
            <a:ext cx="1884858" cy="8309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By Taking </a:t>
            </a:r>
          </a:p>
          <a:p>
            <a:pPr algn="ctr"/>
            <a:r>
              <a:rPr lang="en-US" sz="2400" b="1" dirty="0" smtClean="0"/>
              <a:t>User Input</a:t>
            </a:r>
            <a:endParaRPr lang="en-US" sz="2400" b="1" dirty="0"/>
          </a:p>
        </p:txBody>
      </p:sp>
      <p:sp>
        <p:nvSpPr>
          <p:cNvPr id="8" name="Right Arrow 7"/>
          <p:cNvSpPr/>
          <p:nvPr/>
        </p:nvSpPr>
        <p:spPr>
          <a:xfrm>
            <a:off x="4152680" y="3902500"/>
            <a:ext cx="450376" cy="313899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Left Arrow 8"/>
          <p:cNvSpPr/>
          <p:nvPr/>
        </p:nvSpPr>
        <p:spPr>
          <a:xfrm>
            <a:off x="6875960" y="2846606"/>
            <a:ext cx="448056" cy="310896"/>
          </a:xfrm>
          <a:prstGeom prst="lef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6593" y="1186940"/>
            <a:ext cx="3370926" cy="363022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/>
          <a:srcRect b="20166"/>
          <a:stretch/>
        </p:blipFill>
        <p:spPr>
          <a:xfrm>
            <a:off x="7806593" y="5021468"/>
            <a:ext cx="2922526" cy="128379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4"/>
          <a:srcRect l="1326"/>
          <a:stretch/>
        </p:blipFill>
        <p:spPr>
          <a:xfrm>
            <a:off x="1132767" y="5122595"/>
            <a:ext cx="2752008" cy="111291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5783" y="1237504"/>
            <a:ext cx="2808876" cy="3529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68990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animBg="1"/>
      <p:bldP spid="7" grpId="0" animBg="1"/>
      <p:bldP spid="8" grpId="0" animBg="1"/>
      <p:bldP spid="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4"/>
          <p:cNvSpPr>
            <a:spLocks noGrp="1"/>
          </p:cNvSpPr>
          <p:nvPr>
            <p:ph type="title"/>
          </p:nvPr>
        </p:nvSpPr>
        <p:spPr>
          <a:xfrm>
            <a:off x="838200" y="447013"/>
            <a:ext cx="10515600" cy="535627"/>
          </a:xfrm>
        </p:spPr>
        <p:txBody>
          <a:bodyPr>
            <a:normAutofit fontScale="90000"/>
          </a:bodyPr>
          <a:lstStyle/>
          <a:p>
            <a:r>
              <a:rPr lang="en-US" sz="3200" b="1" dirty="0" smtClean="0">
                <a:solidFill>
                  <a:schemeClr val="tx1"/>
                </a:solidFill>
                <a:latin typeface="Book Antiqua" panose="02040602050305030304" pitchFamily="18" charset="0"/>
              </a:rPr>
              <a:t>Example – </a:t>
            </a:r>
            <a:r>
              <a:rPr lang="en-US" b="1" dirty="0" smtClean="0">
                <a:solidFill>
                  <a:schemeClr val="tx1"/>
                </a:solidFill>
                <a:latin typeface="Book Antiqua" panose="02040602050305030304" pitchFamily="18" charset="0"/>
              </a:rPr>
              <a:t>4</a:t>
            </a:r>
            <a:r>
              <a:rPr lang="en-US" sz="3200" b="1" dirty="0" smtClean="0">
                <a:solidFill>
                  <a:schemeClr val="tx1"/>
                </a:solidFill>
                <a:latin typeface="Book Antiqua" panose="02040602050305030304" pitchFamily="18" charset="0"/>
              </a:rPr>
              <a:t> </a:t>
            </a:r>
            <a:r>
              <a:rPr lang="en-US" b="1" dirty="0">
                <a:solidFill>
                  <a:schemeClr val="tx1"/>
                </a:solidFill>
                <a:latin typeface="Book Antiqua" panose="02040602050305030304" pitchFamily="18" charset="0"/>
              </a:rPr>
              <a:t>(Reminder) </a:t>
            </a:r>
            <a:r>
              <a:rPr lang="en-US" sz="3200" b="1" dirty="0" smtClean="0">
                <a:solidFill>
                  <a:schemeClr val="tx1"/>
                </a:solidFill>
                <a:latin typeface="Book Antiqua" panose="02040602050305030304" pitchFamily="18" charset="0"/>
              </a:rPr>
              <a:t>:</a:t>
            </a:r>
            <a:endParaRPr lang="en-US" sz="3200" b="1" dirty="0">
              <a:solidFill>
                <a:schemeClr val="tx1"/>
              </a:solidFill>
              <a:latin typeface="Book Antiqua" panose="0204060205030503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763070" y="3643952"/>
            <a:ext cx="1884858" cy="8309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By Default </a:t>
            </a:r>
          </a:p>
          <a:p>
            <a:pPr algn="ctr"/>
            <a:r>
              <a:rPr lang="en-US" sz="2400" b="1" dirty="0" smtClean="0"/>
              <a:t>value</a:t>
            </a:r>
            <a:endParaRPr lang="en-US" sz="24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4763070" y="2586556"/>
            <a:ext cx="1884858" cy="8309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By Taking </a:t>
            </a:r>
          </a:p>
          <a:p>
            <a:pPr algn="ctr"/>
            <a:r>
              <a:rPr lang="en-US" sz="2400" b="1" dirty="0" smtClean="0"/>
              <a:t>User Input</a:t>
            </a:r>
            <a:endParaRPr lang="en-US" sz="2400" b="1" dirty="0"/>
          </a:p>
        </p:txBody>
      </p:sp>
      <p:sp>
        <p:nvSpPr>
          <p:cNvPr id="7" name="Right Arrow 6"/>
          <p:cNvSpPr/>
          <p:nvPr/>
        </p:nvSpPr>
        <p:spPr>
          <a:xfrm>
            <a:off x="4152680" y="3902500"/>
            <a:ext cx="450376" cy="313899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Left Arrow 7"/>
          <p:cNvSpPr/>
          <p:nvPr/>
        </p:nvSpPr>
        <p:spPr>
          <a:xfrm>
            <a:off x="6875960" y="2846606"/>
            <a:ext cx="448056" cy="310896"/>
          </a:xfrm>
          <a:prstGeom prst="lef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551" y="1271641"/>
            <a:ext cx="2932667" cy="346082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550" y="4966116"/>
            <a:ext cx="2945891" cy="124530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6593" y="1302947"/>
            <a:ext cx="3207150" cy="339821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5"/>
          <a:srcRect l="1301" b="16703"/>
          <a:stretch/>
        </p:blipFill>
        <p:spPr>
          <a:xfrm>
            <a:off x="7806593" y="4893979"/>
            <a:ext cx="3136900" cy="1389581"/>
          </a:xfrm>
          <a:prstGeom prst="rect">
            <a:avLst/>
          </a:prstGeom>
        </p:spPr>
      </p:pic>
      <p:sp>
        <p:nvSpPr>
          <p:cNvPr id="2" name="Rounded Rectangle 1"/>
          <p:cNvSpPr/>
          <p:nvPr/>
        </p:nvSpPr>
        <p:spPr>
          <a:xfrm>
            <a:off x="13111922" y="2505891"/>
            <a:ext cx="8128000" cy="21844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>
                <a:solidFill>
                  <a:srgbClr val="FF0000"/>
                </a:solidFill>
              </a:rPr>
              <a:t>For use reminder values type should be integer 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0304537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1.48148E-6 L -0.89023 1.48148E-6 " pathEditMode="relative" rAng="0" ptsTypes="AA">
                                      <p:cBhvr>
                                        <p:cTn id="5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51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6" grpId="0" animBg="1"/>
      <p:bldP spid="7" grpId="0" animBg="1"/>
      <p:bldP spid="8" grpId="0" animBg="1"/>
      <p:bldP spid="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66040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solidFill>
                  <a:schemeClr val="bg1">
                    <a:lumMod val="95000"/>
                    <a:lumOff val="5000"/>
                  </a:schemeClr>
                </a:solidFill>
              </a:rPr>
              <a:t>TYPE CAST</a:t>
            </a:r>
            <a:endParaRPr lang="en-US" sz="3600" b="1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37251" y="1802296"/>
            <a:ext cx="75255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To transform the type of a variable temporarily</a:t>
            </a:r>
            <a:r>
              <a:rPr lang="en-US" sz="2800" dirty="0" smtClean="0">
                <a:solidFill>
                  <a:schemeClr val="bg1">
                    <a:lumMod val="95000"/>
                    <a:lumOff val="5000"/>
                  </a:schemeClr>
                </a:solidFill>
              </a:rPr>
              <a:t>.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339548" y="2821081"/>
            <a:ext cx="4837044" cy="1166191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(data type) expression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339548" y="4285446"/>
            <a:ext cx="4837044" cy="1166191"/>
          </a:xfrm>
          <a:prstGeom prst="round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err="1"/>
              <a:t>i</a:t>
            </a:r>
            <a:r>
              <a:rPr lang="en-US" sz="3600" dirty="0" err="1" smtClean="0"/>
              <a:t>nt</a:t>
            </a:r>
            <a:r>
              <a:rPr lang="en-US" sz="3600" dirty="0" smtClean="0"/>
              <a:t> number;</a:t>
            </a:r>
          </a:p>
          <a:p>
            <a:pPr algn="ctr"/>
            <a:r>
              <a:rPr lang="en-US" sz="3600" dirty="0" smtClean="0"/>
              <a:t>(float) number;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617517255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7" grpId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9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6.jpeg"/></Relationships>
</file>

<file path=ppt/theme/_rels/them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13.jpeg"/></Relationships>
</file>

<file path=ppt/theme/_rels/them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14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10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2_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13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1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3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ppt/theme/theme4.xml><?xml version="1.0" encoding="utf-8"?>
<a:theme xmlns:a="http://schemas.openxmlformats.org/drawingml/2006/main" name="1_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5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6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ppt/theme/theme7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8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9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401</TotalTime>
  <Words>652</Words>
  <Application>Microsoft Office PowerPoint</Application>
  <PresentationFormat>Widescreen</PresentationFormat>
  <Paragraphs>196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13</vt:i4>
      </vt:variant>
      <vt:variant>
        <vt:lpstr>Slide Titles</vt:lpstr>
      </vt:variant>
      <vt:variant>
        <vt:i4>22</vt:i4>
      </vt:variant>
    </vt:vector>
  </HeadingPairs>
  <TitlesOfParts>
    <vt:vector size="47" baseType="lpstr">
      <vt:lpstr>Arial</vt:lpstr>
      <vt:lpstr>Book Antiqua</vt:lpstr>
      <vt:lpstr>Calibri</vt:lpstr>
      <vt:lpstr>Calibri Light</vt:lpstr>
      <vt:lpstr>Calisto MT</vt:lpstr>
      <vt:lpstr>Century Gothic</vt:lpstr>
      <vt:lpstr>Corbel</vt:lpstr>
      <vt:lpstr>Trebuchet MS</vt:lpstr>
      <vt:lpstr>Tw Cen MT</vt:lpstr>
      <vt:lpstr>Wingdings</vt:lpstr>
      <vt:lpstr>Wingdings 2</vt:lpstr>
      <vt:lpstr>Wingdings 3</vt:lpstr>
      <vt:lpstr>Ion</vt:lpstr>
      <vt:lpstr>Mesh</vt:lpstr>
      <vt:lpstr>Berlin</vt:lpstr>
      <vt:lpstr>1_Ion</vt:lpstr>
      <vt:lpstr>Facet</vt:lpstr>
      <vt:lpstr>Droplet</vt:lpstr>
      <vt:lpstr>Slice</vt:lpstr>
      <vt:lpstr>Parallax</vt:lpstr>
      <vt:lpstr>Slate</vt:lpstr>
      <vt:lpstr>Wisp</vt:lpstr>
      <vt:lpstr>Office Theme</vt:lpstr>
      <vt:lpstr>2_Ion</vt:lpstr>
      <vt:lpstr>Circuit</vt:lpstr>
      <vt:lpstr>PowerPoint Presentation</vt:lpstr>
      <vt:lpstr>PowerPoint Presentation</vt:lpstr>
      <vt:lpstr>PowerPoint Presentation</vt:lpstr>
      <vt:lpstr>Example – 1 ( Addition ) :</vt:lpstr>
      <vt:lpstr>Example – 2 (Subtraction) :</vt:lpstr>
      <vt:lpstr>Example – 3 (Multiplication) :</vt:lpstr>
      <vt:lpstr>Example – 4 (Division) :</vt:lpstr>
      <vt:lpstr>Example – 4 (Reminder) :</vt:lpstr>
      <vt:lpstr>PowerPoint Presentation</vt:lpstr>
      <vt:lpstr>PowerPoint Presentation</vt:lpstr>
      <vt:lpstr>PowerPoint Presentation</vt:lpstr>
      <vt:lpstr>RELATIONAL &amp; LOGICAL OPERATORS</vt:lpstr>
      <vt:lpstr>RELATIONAL &amp; LOGICAL  OPERATORS USE</vt:lpstr>
      <vt:lpstr>PowerPoint Presentation</vt:lpstr>
      <vt:lpstr>PowerPoint Presentation</vt:lpstr>
      <vt:lpstr>RELATIONAL &amp; LOGICAL OPERATORS EXAMPLE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emran alam</dc:creator>
  <cp:lastModifiedBy>MD.Emran Alam</cp:lastModifiedBy>
  <cp:revision>621</cp:revision>
  <dcterms:created xsi:type="dcterms:W3CDTF">2022-03-23T10:41:50Z</dcterms:created>
  <dcterms:modified xsi:type="dcterms:W3CDTF">2022-09-24T05:51:41Z</dcterms:modified>
</cp:coreProperties>
</file>